
<file path=[Content_Types].xml><?xml version="1.0" encoding="utf-8"?>
<Types xmlns="http://schemas.openxmlformats.org/package/2006/content-types">
  <Override PartName="/_rels/.rels" ContentType="application/vnd.openxmlformats-package.relationships+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24.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99.png" ContentType="image/png"/>
  <Override PartName="/ppt/media/image98.png" ContentType="image/png"/>
  <Override PartName="/ppt/media/image102.png" ContentType="image/png"/>
  <Override PartName="/ppt/media/image97.png" ContentType="image/png"/>
  <Override PartName="/ppt/media/image46.png" ContentType="image/png"/>
  <Override PartName="/ppt/media/image45.png" ContentType="image/png"/>
  <Override PartName="/ppt/media/image43.png" ContentType="image/png"/>
  <Override PartName="/ppt/media/image42.png" ContentType="image/png"/>
  <Override PartName="/ppt/media/image41.png" ContentType="image/png"/>
  <Override PartName="/ppt/media/image40.png" ContentType="image/png"/>
  <Override PartName="/ppt/media/image44.png" ContentType="image/png"/>
  <Override PartName="/ppt/media/image38.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89.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59.png" ContentType="image/png"/>
  <Override PartName="/ppt/media/image10.png" ContentType="image/png"/>
  <Override PartName="/ppt/media/image69.png" ContentType="image/png"/>
  <Override PartName="/ppt/media/image23.png" ContentType="image/png"/>
  <Override PartName="/ppt/media/image58.png" ContentType="image/png"/>
  <Override PartName="/ppt/media/image1.png" ContentType="image/png"/>
  <Override PartName="/ppt/media/image51.png" ContentType="image/png"/>
  <Override PartName="/ppt/media/image56.png" ContentType="image/png"/>
  <Override PartName="/ppt/media/image21.png" ContentType="image/png"/>
  <Override PartName="/ppt/media/image37.png" ContentType="image/png"/>
  <Override PartName="/ppt/media/image2.png" ContentType="image/png"/>
  <Override PartName="/ppt/media/image52.png" ContentType="image/png"/>
  <Override PartName="/ppt/media/image57.png" ContentType="image/png"/>
  <Override PartName="/ppt/media/image83.jpeg" ContentType="image/jpeg"/>
  <Override PartName="/ppt/media/image22.png" ContentType="image/png"/>
  <Override PartName="/ppt/media/image3.png" ContentType="image/png"/>
  <Override PartName="/ppt/media/image53.png" ContentType="image/png"/>
  <Override PartName="/ppt/media/image39.png" ContentType="image/png"/>
  <Override PartName="/ppt/media/image4.png" ContentType="image/png"/>
  <Override PartName="/ppt/media/image5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6.png" ContentType="image/png"/>
  <Override PartName="/ppt/media/image91.png" ContentType="image/png"/>
  <Override PartName="/ppt/media/image17.png" ContentType="image/png"/>
  <Override PartName="/ppt/media/image7.png" ContentType="image/png"/>
  <Override PartName="/ppt/media/image92.png" ContentType="image/png"/>
  <Override PartName="/ppt/media/image18.png" ContentType="image/png"/>
  <Override PartName="/ppt/media/image8.png" ContentType="image/png"/>
  <Override PartName="/ppt/media/image93.png" ContentType="image/png"/>
  <Override PartName="/ppt/media/image19.png" ContentType="image/png"/>
  <Override PartName="/ppt/media/image9.png" ContentType="image/png"/>
  <Override PartName="/ppt/media/image94.png" ContentType="image/png"/>
  <Override PartName="/ppt/media/image90.png" ContentType="image/png"/>
  <Override PartName="/ppt/media/image5.png" ContentType="image/png"/>
  <Override PartName="/ppt/media/image55.png" ContentType="image/png"/>
  <Override PartName="/ppt/media/image20.png" ContentType="image/png"/>
  <Override PartName="/ppt/media/image79.png" ContentType="image/png"/>
  <Override PartName="/ppt/media/image47.png" ContentType="image/png"/>
  <Override PartName="/ppt/media/image36.jpeg" ContentType="image/jpeg"/>
  <Override PartName="/ppt/media/image48.png" ContentType="image/png"/>
  <Override PartName="/ppt/media/image49.png" ContentType="image/png"/>
  <Override PartName="/ppt/media/image5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4.jpeg" ContentType="image/jpeg"/>
  <Override PartName="/ppt/media/image68.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0.png" ContentType="image/png"/>
  <Override PartName="/ppt/media/image81.png" ContentType="image/png"/>
  <Override PartName="/ppt/media/image82.png" ContentType="image/png"/>
  <Override PartName="/ppt/media/image85.png" ContentType="image/png"/>
  <Override PartName="/ppt/media/image86.png" ContentType="image/png"/>
  <Override PartName="/ppt/media/image87.png" ContentType="image/png"/>
  <Override PartName="/ppt/media/image88.png" ContentType="image/png"/>
  <Override PartName="/ppt/media/image100.png" ContentType="image/png"/>
  <Override PartName="/ppt/media/image95.png" ContentType="image/png"/>
  <Override PartName="/ppt/media/image101.png" ContentType="image/png"/>
  <Override PartName="/ppt/media/image96.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58"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59"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60"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61" name="PlaceHolder 5"/>
          <p:cNvSpPr>
            <a:spLocks noGrp="1"/>
          </p:cNvSpPr>
          <p:nvPr>
            <p:ph type="sldNum"/>
          </p:nvPr>
        </p:nvSpPr>
        <p:spPr>
          <a:xfrm>
            <a:off x="4278960" y="10157400"/>
            <a:ext cx="3280680" cy="534240"/>
          </a:xfrm>
          <a:prstGeom prst="rect">
            <a:avLst/>
          </a:prstGeom>
        </p:spPr>
        <p:txBody>
          <a:bodyPr lIns="0" rIns="0" tIns="0" bIns="0" anchor="b"/>
          <a:p>
            <a:pPr algn="r"/>
            <a:fld id="{A72568B0-C246-4A3D-A1EE-D5690A7B9CEA}"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26"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36"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38"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40"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42"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28"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44"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46"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48"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50"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52"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30"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32"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body"/>
          </p:nvPr>
        </p:nvSpPr>
        <p:spPr>
          <a:xfrm>
            <a:off x="685800" y="4400640"/>
            <a:ext cx="5484960" cy="359892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234" name="CustomShape 2"/>
          <p:cNvSpPr/>
          <p:nvPr/>
        </p:nvSpPr>
        <p:spPr>
          <a:xfrm>
            <a:off x="3884760" y="8685360"/>
            <a:ext cx="2970360" cy="457200"/>
          </a:xfrm>
          <a:prstGeom prst="rect">
            <a:avLst/>
          </a:prstGeom>
          <a:noFill/>
          <a:ln w="9360">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5"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6"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1"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2"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1"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2"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8"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2"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3"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4"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5"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604520"/>
            <a:ext cx="82292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3"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1"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3" name="PlaceHolder 2"/>
          <p:cNvSpPr>
            <a:spLocks noGrp="1"/>
          </p:cNvSpPr>
          <p:nvPr>
            <p:ph type="body"/>
          </p:nvPr>
        </p:nvSpPr>
        <p:spPr>
          <a:xfrm>
            <a:off x="457200" y="160452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4" name="PlaceHolder 3"/>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4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8"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9" name="PlaceHolder 5"/>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45720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323964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3" name="PlaceHolder 4"/>
          <p:cNvSpPr>
            <a:spLocks noGrp="1"/>
          </p:cNvSpPr>
          <p:nvPr>
            <p:ph type="body"/>
          </p:nvPr>
        </p:nvSpPr>
        <p:spPr>
          <a:xfrm>
            <a:off x="6022080" y="160452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4" name="PlaceHolder 5"/>
          <p:cNvSpPr>
            <a:spLocks noGrp="1"/>
          </p:cNvSpPr>
          <p:nvPr>
            <p:ph type="body"/>
          </p:nvPr>
        </p:nvSpPr>
        <p:spPr>
          <a:xfrm>
            <a:off x="602208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5" name="PlaceHolder 6"/>
          <p:cNvSpPr>
            <a:spLocks noGrp="1"/>
          </p:cNvSpPr>
          <p:nvPr>
            <p:ph type="body"/>
          </p:nvPr>
        </p:nvSpPr>
        <p:spPr>
          <a:xfrm>
            <a:off x="323964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56" name="PlaceHolder 7"/>
          <p:cNvSpPr>
            <a:spLocks noGrp="1"/>
          </p:cNvSpPr>
          <p:nvPr>
            <p:ph type="body"/>
          </p:nvPr>
        </p:nvSpPr>
        <p:spPr>
          <a:xfrm>
            <a:off x="457200" y="3682080"/>
            <a:ext cx="26496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5720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67424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401580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4674240" y="368208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45720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674240" y="1604520"/>
            <a:ext cx="401580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8" name="PlaceHolder 4"/>
          <p:cNvSpPr>
            <a:spLocks noGrp="1"/>
          </p:cNvSpPr>
          <p:nvPr>
            <p:ph type="body"/>
          </p:nvPr>
        </p:nvSpPr>
        <p:spPr>
          <a:xfrm>
            <a:off x="457200" y="3682080"/>
            <a:ext cx="82292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slideLayout" Target="../slideLayouts/slideLayout1.xml"/><Relationship Id="rId16" Type="http://schemas.openxmlformats.org/officeDocument/2006/relationships/slideLayout" Target="../slideLayouts/slideLayout2.xml"/><Relationship Id="rId17" Type="http://schemas.openxmlformats.org/officeDocument/2006/relationships/slideLayout" Target="../slideLayouts/slideLayout3.xml"/><Relationship Id="rId18" Type="http://schemas.openxmlformats.org/officeDocument/2006/relationships/slideLayout" Target="../slideLayouts/slideLayout4.xml"/><Relationship Id="rId19" Type="http://schemas.openxmlformats.org/officeDocument/2006/relationships/slideLayout" Target="../slideLayouts/slideLayout5.xml"/><Relationship Id="rId20" Type="http://schemas.openxmlformats.org/officeDocument/2006/relationships/slideLayout" Target="../slideLayouts/slideLayout6.xml"/><Relationship Id="rId21" Type="http://schemas.openxmlformats.org/officeDocument/2006/relationships/slideLayout" Target="../slideLayouts/slideLayout7.xml"/><Relationship Id="rId22" Type="http://schemas.openxmlformats.org/officeDocument/2006/relationships/slideLayout" Target="../slideLayouts/slideLayout8.xml"/><Relationship Id="rId23" Type="http://schemas.openxmlformats.org/officeDocument/2006/relationships/slideLayout" Target="../slideLayouts/slideLayout9.xml"/><Relationship Id="rId24" Type="http://schemas.openxmlformats.org/officeDocument/2006/relationships/slideLayout" Target="../slideLayouts/slideLayout10.xml"/><Relationship Id="rId25" Type="http://schemas.openxmlformats.org/officeDocument/2006/relationships/slideLayout" Target="../slideLayouts/slideLayout11.xml"/><Relationship Id="rId2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图片 6" descr=""/>
          <p:cNvPicPr/>
          <p:nvPr/>
        </p:nvPicPr>
        <p:blipFill>
          <a:blip r:embed="rId2"/>
          <a:stretch/>
        </p:blipFill>
        <p:spPr>
          <a:xfrm>
            <a:off x="0" y="0"/>
            <a:ext cx="9107640" cy="6856560"/>
          </a:xfrm>
          <a:prstGeom prst="rect">
            <a:avLst/>
          </a:prstGeom>
          <a:ln w="9360">
            <a:noFill/>
          </a:ln>
        </p:spPr>
      </p:pic>
      <p:sp>
        <p:nvSpPr>
          <p:cNvPr id="1" name="Line 1"/>
          <p:cNvSpPr/>
          <p:nvPr/>
        </p:nvSpPr>
        <p:spPr>
          <a:xfrm>
            <a:off x="53359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pic>
        <p:nvPicPr>
          <p:cNvPr id="2" name="图片 8" descr=""/>
          <p:cNvPicPr/>
          <p:nvPr/>
        </p:nvPicPr>
        <p:blipFill>
          <a:blip r:embed="rId3"/>
          <a:stretch/>
        </p:blipFill>
        <p:spPr>
          <a:xfrm>
            <a:off x="3884760" y="777960"/>
            <a:ext cx="129600" cy="122400"/>
          </a:xfrm>
          <a:prstGeom prst="rect">
            <a:avLst/>
          </a:prstGeom>
          <a:ln w="9360">
            <a:noFill/>
          </a:ln>
        </p:spPr>
      </p:pic>
      <p:pic>
        <p:nvPicPr>
          <p:cNvPr id="3" name="图片 9" descr=""/>
          <p:cNvPicPr/>
          <p:nvPr/>
        </p:nvPicPr>
        <p:blipFill>
          <a:blip r:embed="rId4"/>
          <a:stretch/>
        </p:blipFill>
        <p:spPr>
          <a:xfrm>
            <a:off x="4015800" y="777960"/>
            <a:ext cx="129600" cy="122400"/>
          </a:xfrm>
          <a:prstGeom prst="rect">
            <a:avLst/>
          </a:prstGeom>
          <a:ln>
            <a:noFill/>
          </a:ln>
        </p:spPr>
      </p:pic>
      <p:pic>
        <p:nvPicPr>
          <p:cNvPr id="4" name="图片 10" descr=""/>
          <p:cNvPicPr/>
          <p:nvPr/>
        </p:nvPicPr>
        <p:blipFill>
          <a:blip r:embed="rId5"/>
          <a:stretch/>
        </p:blipFill>
        <p:spPr>
          <a:xfrm>
            <a:off x="4146840" y="777960"/>
            <a:ext cx="129600" cy="122400"/>
          </a:xfrm>
          <a:prstGeom prst="rect">
            <a:avLst/>
          </a:prstGeom>
          <a:ln>
            <a:noFill/>
          </a:ln>
        </p:spPr>
      </p:pic>
      <p:pic>
        <p:nvPicPr>
          <p:cNvPr id="5" name="图片 11" descr=""/>
          <p:cNvPicPr/>
          <p:nvPr/>
        </p:nvPicPr>
        <p:blipFill>
          <a:blip r:embed="rId6"/>
          <a:stretch/>
        </p:blipFill>
        <p:spPr>
          <a:xfrm>
            <a:off x="4292640" y="777960"/>
            <a:ext cx="129600" cy="122400"/>
          </a:xfrm>
          <a:prstGeom prst="rect">
            <a:avLst/>
          </a:prstGeom>
          <a:ln>
            <a:noFill/>
          </a:ln>
        </p:spPr>
      </p:pic>
      <p:pic>
        <p:nvPicPr>
          <p:cNvPr id="6" name="图片 12" descr=""/>
          <p:cNvPicPr/>
          <p:nvPr/>
        </p:nvPicPr>
        <p:blipFill>
          <a:blip r:embed="rId7"/>
          <a:stretch/>
        </p:blipFill>
        <p:spPr>
          <a:xfrm>
            <a:off x="4424040" y="777960"/>
            <a:ext cx="129600" cy="122400"/>
          </a:xfrm>
          <a:prstGeom prst="rect">
            <a:avLst/>
          </a:prstGeom>
          <a:ln>
            <a:noFill/>
          </a:ln>
        </p:spPr>
      </p:pic>
      <p:pic>
        <p:nvPicPr>
          <p:cNvPr id="7" name="图片 15" descr=""/>
          <p:cNvPicPr/>
          <p:nvPr/>
        </p:nvPicPr>
        <p:blipFill>
          <a:blip r:embed="rId8"/>
          <a:stretch/>
        </p:blipFill>
        <p:spPr>
          <a:xfrm>
            <a:off x="4563720" y="777960"/>
            <a:ext cx="129600" cy="122400"/>
          </a:xfrm>
          <a:prstGeom prst="rect">
            <a:avLst/>
          </a:prstGeom>
          <a:ln w="9360">
            <a:noFill/>
          </a:ln>
        </p:spPr>
      </p:pic>
      <p:pic>
        <p:nvPicPr>
          <p:cNvPr id="8" name="图片 16" descr=""/>
          <p:cNvPicPr/>
          <p:nvPr/>
        </p:nvPicPr>
        <p:blipFill>
          <a:blip r:embed="rId9"/>
          <a:stretch/>
        </p:blipFill>
        <p:spPr>
          <a:xfrm>
            <a:off x="4694760" y="777960"/>
            <a:ext cx="129600" cy="122400"/>
          </a:xfrm>
          <a:prstGeom prst="rect">
            <a:avLst/>
          </a:prstGeom>
          <a:ln>
            <a:noFill/>
          </a:ln>
        </p:spPr>
      </p:pic>
      <p:pic>
        <p:nvPicPr>
          <p:cNvPr id="9" name="图片 17" descr=""/>
          <p:cNvPicPr/>
          <p:nvPr/>
        </p:nvPicPr>
        <p:blipFill>
          <a:blip r:embed="rId10"/>
          <a:stretch/>
        </p:blipFill>
        <p:spPr>
          <a:xfrm>
            <a:off x="4825800" y="777960"/>
            <a:ext cx="129600" cy="122400"/>
          </a:xfrm>
          <a:prstGeom prst="rect">
            <a:avLst/>
          </a:prstGeom>
          <a:ln>
            <a:noFill/>
          </a:ln>
        </p:spPr>
      </p:pic>
      <p:pic>
        <p:nvPicPr>
          <p:cNvPr id="10" name="图片 18" descr=""/>
          <p:cNvPicPr/>
          <p:nvPr/>
        </p:nvPicPr>
        <p:blipFill>
          <a:blip r:embed="rId11"/>
          <a:stretch/>
        </p:blipFill>
        <p:spPr>
          <a:xfrm>
            <a:off x="4971600" y="777960"/>
            <a:ext cx="129600" cy="122400"/>
          </a:xfrm>
          <a:prstGeom prst="rect">
            <a:avLst/>
          </a:prstGeom>
          <a:ln>
            <a:noFill/>
          </a:ln>
        </p:spPr>
      </p:pic>
      <p:pic>
        <p:nvPicPr>
          <p:cNvPr id="11" name="图片 19" descr=""/>
          <p:cNvPicPr/>
          <p:nvPr/>
        </p:nvPicPr>
        <p:blipFill>
          <a:blip r:embed="rId12"/>
          <a:stretch/>
        </p:blipFill>
        <p:spPr>
          <a:xfrm>
            <a:off x="5103000" y="777960"/>
            <a:ext cx="129600" cy="122400"/>
          </a:xfrm>
          <a:prstGeom prst="rect">
            <a:avLst/>
          </a:prstGeom>
          <a:ln>
            <a:noFill/>
          </a:ln>
        </p:spPr>
      </p:pic>
      <p:sp>
        <p:nvSpPr>
          <p:cNvPr id="12" name="Line 2"/>
          <p:cNvSpPr/>
          <p:nvPr/>
        </p:nvSpPr>
        <p:spPr>
          <a:xfrm flipH="1">
            <a:off x="61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pic>
        <p:nvPicPr>
          <p:cNvPr id="13" name="图片 20" descr=""/>
          <p:cNvPicPr/>
          <p:nvPr/>
        </p:nvPicPr>
        <p:blipFill>
          <a:blip r:embed="rId13"/>
          <a:stretch/>
        </p:blipFill>
        <p:spPr>
          <a:xfrm>
            <a:off x="0" y="0"/>
            <a:ext cx="9107640" cy="6856560"/>
          </a:xfrm>
          <a:prstGeom prst="rect">
            <a:avLst/>
          </a:prstGeom>
          <a:ln w="9360">
            <a:noFill/>
          </a:ln>
        </p:spPr>
      </p:pic>
      <p:sp>
        <p:nvSpPr>
          <p:cNvPr id="14" name="CustomShape 3"/>
          <p:cNvSpPr/>
          <p:nvPr/>
        </p:nvSpPr>
        <p:spPr>
          <a:xfrm>
            <a:off x="0" y="0"/>
            <a:ext cx="9142560" cy="6856560"/>
          </a:xfrm>
          <a:prstGeom prst="rect">
            <a:avLst/>
          </a:prstGeom>
          <a:gradFill>
            <a:gsLst>
              <a:gs pos="0">
                <a:schemeClr val="bg1">
                  <a:alpha val="73000"/>
                </a:schemeClr>
              </a:gs>
              <a:gs pos="100000">
                <a:schemeClr val="bg1">
                  <a:shade val="100000"/>
                  <a:satMod val="115000"/>
                  <a:alpha val="0"/>
                </a:schemeClr>
              </a:gs>
            </a:gsLst>
            <a:lin ang="10800000"/>
          </a:gradFill>
          <a:ln>
            <a:noFill/>
          </a:ln>
        </p:spPr>
        <p:style>
          <a:lnRef idx="2">
            <a:schemeClr val="accent1">
              <a:shade val="50000"/>
            </a:schemeClr>
          </a:lnRef>
          <a:fillRef idx="1">
            <a:schemeClr val="accent1"/>
          </a:fillRef>
          <a:effectRef idx="0">
            <a:schemeClr val="accent1"/>
          </a:effectRef>
          <a:fontRef idx="minor"/>
        </p:style>
      </p:sp>
      <p:pic>
        <p:nvPicPr>
          <p:cNvPr id="15" name="直接连接符 7" descr=""/>
          <p:cNvPicPr/>
          <p:nvPr/>
        </p:nvPicPr>
        <p:blipFill>
          <a:blip r:embed="rId14"/>
          <a:stretch/>
        </p:blipFill>
        <p:spPr>
          <a:xfrm>
            <a:off x="1751040" y="3505320"/>
            <a:ext cx="6681960" cy="41400"/>
          </a:xfrm>
          <a:prstGeom prst="rect">
            <a:avLst/>
          </a:prstGeom>
          <a:ln w="9360">
            <a:noFill/>
          </a:ln>
        </p:spPr>
      </p:pic>
      <p:sp>
        <p:nvSpPr>
          <p:cNvPr id="16" name="PlaceHolder 4"/>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7" name="PlaceHolder 5"/>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15"/>
    <p:sldLayoutId id="2147483650" r:id="rId16"/>
    <p:sldLayoutId id="2147483651"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 id="2147483660" r:id="rId2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 name="图片 6" descr=""/>
          <p:cNvPicPr/>
          <p:nvPr/>
        </p:nvPicPr>
        <p:blipFill>
          <a:blip r:embed="rId2"/>
          <a:stretch/>
        </p:blipFill>
        <p:spPr>
          <a:xfrm>
            <a:off x="0" y="0"/>
            <a:ext cx="9107640" cy="6856560"/>
          </a:xfrm>
          <a:prstGeom prst="rect">
            <a:avLst/>
          </a:prstGeom>
          <a:ln w="9360">
            <a:noFill/>
          </a:ln>
        </p:spPr>
      </p:pic>
      <p:sp>
        <p:nvSpPr>
          <p:cNvPr id="55" name="Line 1"/>
          <p:cNvSpPr/>
          <p:nvPr/>
        </p:nvSpPr>
        <p:spPr>
          <a:xfrm>
            <a:off x="53359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pic>
        <p:nvPicPr>
          <p:cNvPr id="56" name="图片 8" descr=""/>
          <p:cNvPicPr/>
          <p:nvPr/>
        </p:nvPicPr>
        <p:blipFill>
          <a:blip r:embed="rId3"/>
          <a:stretch/>
        </p:blipFill>
        <p:spPr>
          <a:xfrm>
            <a:off x="3884760" y="777960"/>
            <a:ext cx="129600" cy="122400"/>
          </a:xfrm>
          <a:prstGeom prst="rect">
            <a:avLst/>
          </a:prstGeom>
          <a:ln w="9360">
            <a:noFill/>
          </a:ln>
        </p:spPr>
      </p:pic>
      <p:pic>
        <p:nvPicPr>
          <p:cNvPr id="57" name="图片 9" descr=""/>
          <p:cNvPicPr/>
          <p:nvPr/>
        </p:nvPicPr>
        <p:blipFill>
          <a:blip r:embed="rId4"/>
          <a:stretch/>
        </p:blipFill>
        <p:spPr>
          <a:xfrm>
            <a:off x="4015800" y="777960"/>
            <a:ext cx="129600" cy="122400"/>
          </a:xfrm>
          <a:prstGeom prst="rect">
            <a:avLst/>
          </a:prstGeom>
          <a:ln>
            <a:noFill/>
          </a:ln>
        </p:spPr>
      </p:pic>
      <p:pic>
        <p:nvPicPr>
          <p:cNvPr id="58" name="图片 10" descr=""/>
          <p:cNvPicPr/>
          <p:nvPr/>
        </p:nvPicPr>
        <p:blipFill>
          <a:blip r:embed="rId5"/>
          <a:stretch/>
        </p:blipFill>
        <p:spPr>
          <a:xfrm>
            <a:off x="4146840" y="777960"/>
            <a:ext cx="129600" cy="122400"/>
          </a:xfrm>
          <a:prstGeom prst="rect">
            <a:avLst/>
          </a:prstGeom>
          <a:ln>
            <a:noFill/>
          </a:ln>
        </p:spPr>
      </p:pic>
      <p:pic>
        <p:nvPicPr>
          <p:cNvPr id="59" name="图片 11" descr=""/>
          <p:cNvPicPr/>
          <p:nvPr/>
        </p:nvPicPr>
        <p:blipFill>
          <a:blip r:embed="rId6"/>
          <a:stretch/>
        </p:blipFill>
        <p:spPr>
          <a:xfrm>
            <a:off x="4292640" y="777960"/>
            <a:ext cx="129600" cy="122400"/>
          </a:xfrm>
          <a:prstGeom prst="rect">
            <a:avLst/>
          </a:prstGeom>
          <a:ln>
            <a:noFill/>
          </a:ln>
        </p:spPr>
      </p:pic>
      <p:pic>
        <p:nvPicPr>
          <p:cNvPr id="60" name="图片 12" descr=""/>
          <p:cNvPicPr/>
          <p:nvPr/>
        </p:nvPicPr>
        <p:blipFill>
          <a:blip r:embed="rId7"/>
          <a:stretch/>
        </p:blipFill>
        <p:spPr>
          <a:xfrm>
            <a:off x="4424040" y="777960"/>
            <a:ext cx="129600" cy="122400"/>
          </a:xfrm>
          <a:prstGeom prst="rect">
            <a:avLst/>
          </a:prstGeom>
          <a:ln>
            <a:noFill/>
          </a:ln>
        </p:spPr>
      </p:pic>
      <p:pic>
        <p:nvPicPr>
          <p:cNvPr id="61" name="图片 15" descr=""/>
          <p:cNvPicPr/>
          <p:nvPr/>
        </p:nvPicPr>
        <p:blipFill>
          <a:blip r:embed="rId8"/>
          <a:stretch/>
        </p:blipFill>
        <p:spPr>
          <a:xfrm>
            <a:off x="4563720" y="777960"/>
            <a:ext cx="129600" cy="122400"/>
          </a:xfrm>
          <a:prstGeom prst="rect">
            <a:avLst/>
          </a:prstGeom>
          <a:ln w="9360">
            <a:noFill/>
          </a:ln>
        </p:spPr>
      </p:pic>
      <p:pic>
        <p:nvPicPr>
          <p:cNvPr id="62" name="图片 16" descr=""/>
          <p:cNvPicPr/>
          <p:nvPr/>
        </p:nvPicPr>
        <p:blipFill>
          <a:blip r:embed="rId9"/>
          <a:stretch/>
        </p:blipFill>
        <p:spPr>
          <a:xfrm>
            <a:off x="4694760" y="777960"/>
            <a:ext cx="129600" cy="122400"/>
          </a:xfrm>
          <a:prstGeom prst="rect">
            <a:avLst/>
          </a:prstGeom>
          <a:ln>
            <a:noFill/>
          </a:ln>
        </p:spPr>
      </p:pic>
      <p:pic>
        <p:nvPicPr>
          <p:cNvPr id="63" name="图片 17" descr=""/>
          <p:cNvPicPr/>
          <p:nvPr/>
        </p:nvPicPr>
        <p:blipFill>
          <a:blip r:embed="rId10"/>
          <a:stretch/>
        </p:blipFill>
        <p:spPr>
          <a:xfrm>
            <a:off x="4825800" y="777960"/>
            <a:ext cx="129600" cy="122400"/>
          </a:xfrm>
          <a:prstGeom prst="rect">
            <a:avLst/>
          </a:prstGeom>
          <a:ln>
            <a:noFill/>
          </a:ln>
        </p:spPr>
      </p:pic>
      <p:pic>
        <p:nvPicPr>
          <p:cNvPr id="64" name="图片 18" descr=""/>
          <p:cNvPicPr/>
          <p:nvPr/>
        </p:nvPicPr>
        <p:blipFill>
          <a:blip r:embed="rId11"/>
          <a:stretch/>
        </p:blipFill>
        <p:spPr>
          <a:xfrm>
            <a:off x="4971600" y="777960"/>
            <a:ext cx="129600" cy="122400"/>
          </a:xfrm>
          <a:prstGeom prst="rect">
            <a:avLst/>
          </a:prstGeom>
          <a:ln>
            <a:noFill/>
          </a:ln>
        </p:spPr>
      </p:pic>
      <p:pic>
        <p:nvPicPr>
          <p:cNvPr id="65" name="图片 19" descr=""/>
          <p:cNvPicPr/>
          <p:nvPr/>
        </p:nvPicPr>
        <p:blipFill>
          <a:blip r:embed="rId12"/>
          <a:stretch/>
        </p:blipFill>
        <p:spPr>
          <a:xfrm>
            <a:off x="5103000" y="777960"/>
            <a:ext cx="129600" cy="122400"/>
          </a:xfrm>
          <a:prstGeom prst="rect">
            <a:avLst/>
          </a:prstGeom>
          <a:ln>
            <a:noFill/>
          </a:ln>
        </p:spPr>
      </p:pic>
      <p:sp>
        <p:nvSpPr>
          <p:cNvPr id="66" name="Line 2"/>
          <p:cNvSpPr/>
          <p:nvPr/>
        </p:nvSpPr>
        <p:spPr>
          <a:xfrm flipH="1">
            <a:off x="61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sp>
        <p:nvSpPr>
          <p:cNvPr id="67" name="PlaceHolder 3"/>
          <p:cNvSpPr>
            <a:spLocks noGrp="1"/>
          </p:cNvSpPr>
          <p:nvPr>
            <p:ph type="title"/>
          </p:nvPr>
        </p:nvSpPr>
        <p:spPr>
          <a:xfrm>
            <a:off x="457200" y="273600"/>
            <a:ext cx="8228880" cy="1144440"/>
          </a:xfrm>
          <a:prstGeom prst="rect">
            <a:avLst/>
          </a:prstGeom>
        </p:spPr>
        <p:txBody>
          <a:bodyPr lIns="0" rIns="0" tIns="0" bIns="0" anchor="ctr"/>
          <a:p>
            <a:r>
              <a:rPr b="0" lang="en-US" sz="1800" spc="-1" strike="noStrike">
                <a:solidFill>
                  <a:srgbClr val="000000"/>
                </a:solidFill>
                <a:uFill>
                  <a:solidFill>
                    <a:srgbClr val="ffffff"/>
                  </a:solidFill>
                </a:uFill>
                <a:latin typeface="Arial"/>
              </a:rPr>
              <a:t>Click to edit the title text format</a:t>
            </a:r>
            <a:endParaRPr b="0" lang="en-US" sz="1800" spc="-1" strike="noStrike">
              <a:solidFill>
                <a:srgbClr val="000000"/>
              </a:solidFill>
              <a:uFill>
                <a:solidFill>
                  <a:srgbClr val="ffffff"/>
                </a:solidFill>
              </a:uFill>
              <a:latin typeface="Arial"/>
            </a:endParaRPr>
          </a:p>
        </p:txBody>
      </p:sp>
      <p:sp>
        <p:nvSpPr>
          <p:cNvPr id="68" name="PlaceHolder 4"/>
          <p:cNvSpPr>
            <a:spLocks noGrp="1"/>
          </p:cNvSpPr>
          <p:nvPr>
            <p:ph type="body"/>
          </p:nvPr>
        </p:nvSpPr>
        <p:spPr>
          <a:xfrm>
            <a:off x="457200" y="1604520"/>
            <a:ext cx="4015440" cy="397692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
        <p:nvSpPr>
          <p:cNvPr id="69" name="PlaceHolder 5"/>
          <p:cNvSpPr>
            <a:spLocks noGrp="1"/>
          </p:cNvSpPr>
          <p:nvPr>
            <p:ph type="body"/>
          </p:nvPr>
        </p:nvSpPr>
        <p:spPr>
          <a:xfrm>
            <a:off x="4674240" y="1604520"/>
            <a:ext cx="4015440" cy="397692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 name="图片 6" descr=""/>
          <p:cNvPicPr/>
          <p:nvPr/>
        </p:nvPicPr>
        <p:blipFill>
          <a:blip r:embed="rId2"/>
          <a:stretch/>
        </p:blipFill>
        <p:spPr>
          <a:xfrm>
            <a:off x="0" y="0"/>
            <a:ext cx="9107640" cy="6856560"/>
          </a:xfrm>
          <a:prstGeom prst="rect">
            <a:avLst/>
          </a:prstGeom>
          <a:ln w="9360">
            <a:noFill/>
          </a:ln>
        </p:spPr>
      </p:pic>
      <p:sp>
        <p:nvSpPr>
          <p:cNvPr id="107" name="Line 1"/>
          <p:cNvSpPr/>
          <p:nvPr/>
        </p:nvSpPr>
        <p:spPr>
          <a:xfrm>
            <a:off x="53359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pic>
        <p:nvPicPr>
          <p:cNvPr id="108" name="图片 8" descr=""/>
          <p:cNvPicPr/>
          <p:nvPr/>
        </p:nvPicPr>
        <p:blipFill>
          <a:blip r:embed="rId3"/>
          <a:stretch/>
        </p:blipFill>
        <p:spPr>
          <a:xfrm>
            <a:off x="3884760" y="777960"/>
            <a:ext cx="129600" cy="122400"/>
          </a:xfrm>
          <a:prstGeom prst="rect">
            <a:avLst/>
          </a:prstGeom>
          <a:ln w="9360">
            <a:noFill/>
          </a:ln>
        </p:spPr>
      </p:pic>
      <p:pic>
        <p:nvPicPr>
          <p:cNvPr id="109" name="图片 9" descr=""/>
          <p:cNvPicPr/>
          <p:nvPr/>
        </p:nvPicPr>
        <p:blipFill>
          <a:blip r:embed="rId4"/>
          <a:stretch/>
        </p:blipFill>
        <p:spPr>
          <a:xfrm>
            <a:off x="4015800" y="777960"/>
            <a:ext cx="129600" cy="122400"/>
          </a:xfrm>
          <a:prstGeom prst="rect">
            <a:avLst/>
          </a:prstGeom>
          <a:ln>
            <a:noFill/>
          </a:ln>
        </p:spPr>
      </p:pic>
      <p:pic>
        <p:nvPicPr>
          <p:cNvPr id="110" name="图片 10" descr=""/>
          <p:cNvPicPr/>
          <p:nvPr/>
        </p:nvPicPr>
        <p:blipFill>
          <a:blip r:embed="rId5"/>
          <a:stretch/>
        </p:blipFill>
        <p:spPr>
          <a:xfrm>
            <a:off x="4146840" y="777960"/>
            <a:ext cx="129600" cy="122400"/>
          </a:xfrm>
          <a:prstGeom prst="rect">
            <a:avLst/>
          </a:prstGeom>
          <a:ln>
            <a:noFill/>
          </a:ln>
        </p:spPr>
      </p:pic>
      <p:pic>
        <p:nvPicPr>
          <p:cNvPr id="111" name="图片 11" descr=""/>
          <p:cNvPicPr/>
          <p:nvPr/>
        </p:nvPicPr>
        <p:blipFill>
          <a:blip r:embed="rId6"/>
          <a:stretch/>
        </p:blipFill>
        <p:spPr>
          <a:xfrm>
            <a:off x="4292640" y="777960"/>
            <a:ext cx="129600" cy="122400"/>
          </a:xfrm>
          <a:prstGeom prst="rect">
            <a:avLst/>
          </a:prstGeom>
          <a:ln>
            <a:noFill/>
          </a:ln>
        </p:spPr>
      </p:pic>
      <p:pic>
        <p:nvPicPr>
          <p:cNvPr id="112" name="图片 12" descr=""/>
          <p:cNvPicPr/>
          <p:nvPr/>
        </p:nvPicPr>
        <p:blipFill>
          <a:blip r:embed="rId7"/>
          <a:stretch/>
        </p:blipFill>
        <p:spPr>
          <a:xfrm>
            <a:off x="4424040" y="777960"/>
            <a:ext cx="129600" cy="122400"/>
          </a:xfrm>
          <a:prstGeom prst="rect">
            <a:avLst/>
          </a:prstGeom>
          <a:ln>
            <a:noFill/>
          </a:ln>
        </p:spPr>
      </p:pic>
      <p:pic>
        <p:nvPicPr>
          <p:cNvPr id="113" name="图片 15" descr=""/>
          <p:cNvPicPr/>
          <p:nvPr/>
        </p:nvPicPr>
        <p:blipFill>
          <a:blip r:embed="rId8"/>
          <a:stretch/>
        </p:blipFill>
        <p:spPr>
          <a:xfrm>
            <a:off x="4563720" y="777960"/>
            <a:ext cx="129600" cy="122400"/>
          </a:xfrm>
          <a:prstGeom prst="rect">
            <a:avLst/>
          </a:prstGeom>
          <a:ln w="9360">
            <a:noFill/>
          </a:ln>
        </p:spPr>
      </p:pic>
      <p:pic>
        <p:nvPicPr>
          <p:cNvPr id="114" name="图片 16" descr=""/>
          <p:cNvPicPr/>
          <p:nvPr/>
        </p:nvPicPr>
        <p:blipFill>
          <a:blip r:embed="rId9"/>
          <a:stretch/>
        </p:blipFill>
        <p:spPr>
          <a:xfrm>
            <a:off x="4694760" y="777960"/>
            <a:ext cx="129600" cy="122400"/>
          </a:xfrm>
          <a:prstGeom prst="rect">
            <a:avLst/>
          </a:prstGeom>
          <a:ln>
            <a:noFill/>
          </a:ln>
        </p:spPr>
      </p:pic>
      <p:pic>
        <p:nvPicPr>
          <p:cNvPr id="115" name="图片 17" descr=""/>
          <p:cNvPicPr/>
          <p:nvPr/>
        </p:nvPicPr>
        <p:blipFill>
          <a:blip r:embed="rId10"/>
          <a:stretch/>
        </p:blipFill>
        <p:spPr>
          <a:xfrm>
            <a:off x="4825800" y="777960"/>
            <a:ext cx="129600" cy="122400"/>
          </a:xfrm>
          <a:prstGeom prst="rect">
            <a:avLst/>
          </a:prstGeom>
          <a:ln>
            <a:noFill/>
          </a:ln>
        </p:spPr>
      </p:pic>
      <p:pic>
        <p:nvPicPr>
          <p:cNvPr id="116" name="图片 18" descr=""/>
          <p:cNvPicPr/>
          <p:nvPr/>
        </p:nvPicPr>
        <p:blipFill>
          <a:blip r:embed="rId11"/>
          <a:stretch/>
        </p:blipFill>
        <p:spPr>
          <a:xfrm>
            <a:off x="4971600" y="777960"/>
            <a:ext cx="129600" cy="122400"/>
          </a:xfrm>
          <a:prstGeom prst="rect">
            <a:avLst/>
          </a:prstGeom>
          <a:ln>
            <a:noFill/>
          </a:ln>
        </p:spPr>
      </p:pic>
      <p:pic>
        <p:nvPicPr>
          <p:cNvPr id="117" name="图片 19" descr=""/>
          <p:cNvPicPr/>
          <p:nvPr/>
        </p:nvPicPr>
        <p:blipFill>
          <a:blip r:embed="rId12"/>
          <a:stretch/>
        </p:blipFill>
        <p:spPr>
          <a:xfrm>
            <a:off x="5103000" y="777960"/>
            <a:ext cx="129600" cy="122400"/>
          </a:xfrm>
          <a:prstGeom prst="rect">
            <a:avLst/>
          </a:prstGeom>
          <a:ln>
            <a:noFill/>
          </a:ln>
        </p:spPr>
      </p:pic>
      <p:sp>
        <p:nvSpPr>
          <p:cNvPr id="118" name="Line 2"/>
          <p:cNvSpPr/>
          <p:nvPr/>
        </p:nvSpPr>
        <p:spPr>
          <a:xfrm flipH="1">
            <a:off x="6120" y="828360"/>
            <a:ext cx="3796920" cy="360"/>
          </a:xfrm>
          <a:prstGeom prst="line">
            <a:avLst/>
          </a:prstGeom>
          <a:ln w="19080">
            <a:solidFill>
              <a:srgbClr val="00a1c7"/>
            </a:solidFill>
            <a:round/>
          </a:ln>
        </p:spPr>
        <p:style>
          <a:lnRef idx="1">
            <a:schemeClr val="accent1"/>
          </a:lnRef>
          <a:fillRef idx="0">
            <a:schemeClr val="accent1"/>
          </a:fillRef>
          <a:effectRef idx="0">
            <a:schemeClr val="accent1"/>
          </a:effectRef>
          <a:fontRef idx="minor"/>
        </p:style>
      </p:sp>
      <p:sp>
        <p:nvSpPr>
          <p:cNvPr id="119" name="PlaceHolder 3"/>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20" name="PlaceHolder 4"/>
          <p:cNvSpPr>
            <a:spLocks noGrp="1"/>
          </p:cNvSpPr>
          <p:nvPr>
            <p:ph type="body"/>
          </p:nvPr>
        </p:nvSpPr>
        <p:spPr>
          <a:xfrm>
            <a:off x="457200" y="1604520"/>
            <a:ext cx="8229240" cy="39772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6.xml"/>
</Relationships>
</file>

<file path=ppt/slides/_rels/slide1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16.xml"/>
</Relationships>
</file>

<file path=ppt/slides/_rels/slide1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16.xml"/>
</Relationships>
</file>

<file path=ppt/slides/_rels/slide1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6.xml"/>
</Relationships>
</file>

<file path=ppt/slides/_rels/slide1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25.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slideLayout" Target="../slideLayouts/slideLayout16.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jpeg"/><Relationship Id="rId3" Type="http://schemas.openxmlformats.org/officeDocument/2006/relationships/slideLayout" Target="../slideLayouts/slideLayout16.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6.xml"/>
</Relationships>
</file>

<file path=ppt/slides/_rels/slide1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6.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slideLayout" Target="../slideLayouts/slideLayout25.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5.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slideLayout" Target="../slideLayouts/slideLayout25.xml"/><Relationship Id="rId9"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slideLayout" Target="../slideLayouts/slideLayout16.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6.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slideLayout" Target="../slideLayouts/slideLayout16.xml"/>
</Relationships>
</file>

<file path=ppt/slides/_rels/slide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slideLayout" Target="../slideLayouts/slideLayout16.xml"/>
</Relationships>
</file>

<file path=ppt/slides/_rels/slide8.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6.xml"/>
</Relationships>
</file>

<file path=ppt/slides/_rels/slide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1779480" y="3491640"/>
            <a:ext cx="6632640" cy="586080"/>
          </a:xfrm>
          <a:prstGeom prst="rect">
            <a:avLst/>
          </a:prstGeom>
          <a:noFill/>
          <a:ln w="9360">
            <a:noFill/>
          </a:ln>
        </p:spPr>
        <p:style>
          <a:lnRef idx="0"/>
          <a:fillRef idx="0"/>
          <a:effectRef idx="0"/>
          <a:fontRef idx="minor"/>
        </p:style>
        <p:txBody>
          <a:bodyPr lIns="90000" rIns="90000" tIns="45000" bIns="45000"/>
          <a:p>
            <a:pPr algn="r">
              <a:lnSpc>
                <a:spcPct val="100000"/>
              </a:lnSpc>
              <a:spcBef>
                <a:spcPts val="1800"/>
              </a:spcBef>
            </a:pPr>
            <a:r>
              <a:rPr b="1" lang="en-US" sz="2000" spc="-1" strike="noStrike">
                <a:solidFill>
                  <a:srgbClr val="a3c902"/>
                </a:solidFill>
                <a:uFill>
                  <a:solidFill>
                    <a:srgbClr val="ffffff"/>
                  </a:solidFill>
                </a:uFill>
                <a:latin typeface="Arial"/>
                <a:ea typeface="幼圆"/>
              </a:rPr>
              <a:t>The Ultimate Two-Player Snake Game</a:t>
            </a:r>
            <a:endParaRPr b="0" lang="en-US" sz="1800" spc="-1" strike="noStrike">
              <a:solidFill>
                <a:srgbClr val="000000"/>
              </a:solidFill>
              <a:uFill>
                <a:solidFill>
                  <a:srgbClr val="ffffff"/>
                </a:solidFill>
              </a:uFill>
              <a:latin typeface="Arial"/>
            </a:endParaRPr>
          </a:p>
        </p:txBody>
      </p:sp>
      <p:sp>
        <p:nvSpPr>
          <p:cNvPr id="163" name="CustomShape 2"/>
          <p:cNvSpPr/>
          <p:nvPr/>
        </p:nvSpPr>
        <p:spPr>
          <a:xfrm>
            <a:off x="1763640" y="2767680"/>
            <a:ext cx="6664320" cy="98748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1" lang="en-US" sz="4000" spc="-1" strike="noStrike">
                <a:solidFill>
                  <a:srgbClr val="00a1c7"/>
                </a:solidFill>
                <a:uFill>
                  <a:solidFill>
                    <a:srgbClr val="ffffff"/>
                  </a:solidFill>
                </a:uFill>
                <a:latin typeface="幼圆"/>
                <a:ea typeface="幼圆"/>
              </a:rPr>
              <a:t>Project Sarpa</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86" name="CustomShape 2"/>
          <p:cNvSpPr/>
          <p:nvPr/>
        </p:nvSpPr>
        <p:spPr>
          <a:xfrm>
            <a:off x="1049760" y="1244520"/>
            <a:ext cx="3808440" cy="4930920"/>
          </a:xfrm>
          <a:prstGeom prst="rect">
            <a:avLst/>
          </a:prstGeom>
          <a:noFill/>
          <a:ln w="9360">
            <a:noFill/>
          </a:ln>
        </p:spPr>
        <p:style>
          <a:lnRef idx="0"/>
          <a:fillRef idx="0"/>
          <a:effectRef idx="0"/>
          <a:fontRef idx="minor"/>
        </p:style>
        <p:txBody>
          <a:bodyPr lIns="90000" rIns="90000" tIns="45000" bIns="45000"/>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Creating GUI And Sound</a:t>
            </a:r>
            <a:endParaRPr b="0" lang="en-US" sz="1800" spc="-1" strike="noStrike">
              <a:solidFill>
                <a:srgbClr val="000000"/>
              </a:solidFill>
              <a:uFill>
                <a:solidFill>
                  <a:srgbClr val="ffffff"/>
                </a:solidFill>
              </a:uFill>
              <a:latin typeface="Arial"/>
            </a:endParaRPr>
          </a:p>
        </p:txBody>
      </p:sp>
      <p:pic>
        <p:nvPicPr>
          <p:cNvPr id="187" name="Content Placeholder 3" descr=""/>
          <p:cNvPicPr/>
          <p:nvPr/>
        </p:nvPicPr>
        <p:blipFill>
          <a:blip r:embed="rId2"/>
          <a:stretch/>
        </p:blipFill>
        <p:spPr>
          <a:xfrm>
            <a:off x="1308240" y="1725840"/>
            <a:ext cx="5809320" cy="4895640"/>
          </a:xfrm>
          <a:prstGeom prst="rect">
            <a:avLst/>
          </a:prstGeom>
          <a:ln w="9360">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89" name="CustomShape 2"/>
          <p:cNvSpPr/>
          <p:nvPr/>
        </p:nvSpPr>
        <p:spPr>
          <a:xfrm>
            <a:off x="195120" y="539640"/>
            <a:ext cx="3808440" cy="4930920"/>
          </a:xfrm>
          <a:prstGeom prst="rect">
            <a:avLst/>
          </a:prstGeom>
          <a:noFill/>
          <a:ln w="9360">
            <a:noFill/>
          </a:ln>
        </p:spPr>
        <p:style>
          <a:lnRef idx="0"/>
          <a:fillRef idx="0"/>
          <a:effectRef idx="0"/>
          <a:fontRef idx="minor"/>
        </p:style>
        <p:txBody>
          <a:bodyPr lIns="90000" rIns="90000" tIns="45000" bIns="45000"/>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Three Levels</a:t>
            </a:r>
            <a:endParaRPr b="0" lang="en-US" sz="1800" spc="-1" strike="noStrike">
              <a:solidFill>
                <a:srgbClr val="000000"/>
              </a:solidFill>
              <a:uFill>
                <a:solidFill>
                  <a:srgbClr val="ffffff"/>
                </a:solidFill>
              </a:uFill>
              <a:latin typeface="Arial"/>
            </a:endParaRPr>
          </a:p>
        </p:txBody>
      </p:sp>
      <p:pic>
        <p:nvPicPr>
          <p:cNvPr id="190" name="Content Placeholder 3" descr=""/>
          <p:cNvPicPr/>
          <p:nvPr/>
        </p:nvPicPr>
        <p:blipFill>
          <a:blip r:embed="rId2"/>
          <a:stretch/>
        </p:blipFill>
        <p:spPr>
          <a:xfrm>
            <a:off x="534600" y="960840"/>
            <a:ext cx="3129840" cy="2630520"/>
          </a:xfrm>
          <a:prstGeom prst="rect">
            <a:avLst/>
          </a:prstGeom>
          <a:ln w="9360">
            <a:noFill/>
          </a:ln>
        </p:spPr>
      </p:pic>
      <p:pic>
        <p:nvPicPr>
          <p:cNvPr id="191" name="Picture 4" descr=""/>
          <p:cNvPicPr/>
          <p:nvPr/>
        </p:nvPicPr>
        <p:blipFill>
          <a:blip r:embed="rId3"/>
          <a:stretch/>
        </p:blipFill>
        <p:spPr>
          <a:xfrm>
            <a:off x="4995000" y="960840"/>
            <a:ext cx="3106800" cy="2630520"/>
          </a:xfrm>
          <a:prstGeom prst="rect">
            <a:avLst/>
          </a:prstGeom>
          <a:ln>
            <a:noFill/>
          </a:ln>
        </p:spPr>
      </p:pic>
      <p:pic>
        <p:nvPicPr>
          <p:cNvPr id="192" name="Picture 5" descr=""/>
          <p:cNvPicPr/>
          <p:nvPr/>
        </p:nvPicPr>
        <p:blipFill>
          <a:blip r:embed="rId4"/>
          <a:stretch/>
        </p:blipFill>
        <p:spPr>
          <a:xfrm>
            <a:off x="2689920" y="3675240"/>
            <a:ext cx="3470760" cy="29581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94" name="CustomShape 2"/>
          <p:cNvSpPr/>
          <p:nvPr/>
        </p:nvSpPr>
        <p:spPr>
          <a:xfrm>
            <a:off x="1049760" y="962640"/>
            <a:ext cx="754920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Winner Window Displaying And Creating Instructions</a:t>
            </a:r>
            <a:endParaRPr b="0" lang="en-US" sz="1800" spc="-1" strike="noStrike">
              <a:solidFill>
                <a:srgbClr val="000000"/>
              </a:solidFill>
              <a:uFill>
                <a:solidFill>
                  <a:srgbClr val="ffffff"/>
                </a:solidFill>
              </a:uFill>
              <a:latin typeface="Arial"/>
            </a:endParaRPr>
          </a:p>
        </p:txBody>
      </p:sp>
      <p:pic>
        <p:nvPicPr>
          <p:cNvPr id="195" name="Content Placeholder 7" descr=""/>
          <p:cNvPicPr/>
          <p:nvPr/>
        </p:nvPicPr>
        <p:blipFill>
          <a:blip r:embed="rId2"/>
          <a:stretch/>
        </p:blipFill>
        <p:spPr>
          <a:xfrm>
            <a:off x="4884480" y="1382400"/>
            <a:ext cx="3196440" cy="2678760"/>
          </a:xfrm>
          <a:prstGeom prst="rect">
            <a:avLst/>
          </a:prstGeom>
          <a:ln w="9360">
            <a:noFill/>
          </a:ln>
        </p:spPr>
      </p:pic>
      <p:pic>
        <p:nvPicPr>
          <p:cNvPr id="196" name="Picture 8" descr=""/>
          <p:cNvPicPr/>
          <p:nvPr/>
        </p:nvPicPr>
        <p:blipFill>
          <a:blip r:embed="rId3"/>
          <a:stretch/>
        </p:blipFill>
        <p:spPr>
          <a:xfrm>
            <a:off x="383040" y="1382400"/>
            <a:ext cx="3260520" cy="2678760"/>
          </a:xfrm>
          <a:prstGeom prst="rect">
            <a:avLst/>
          </a:prstGeom>
          <a:ln>
            <a:noFill/>
          </a:ln>
        </p:spPr>
      </p:pic>
      <p:pic>
        <p:nvPicPr>
          <p:cNvPr id="197" name="Picture 9" descr=""/>
          <p:cNvPicPr/>
          <p:nvPr/>
        </p:nvPicPr>
        <p:blipFill>
          <a:blip r:embed="rId4"/>
          <a:stretch/>
        </p:blipFill>
        <p:spPr>
          <a:xfrm>
            <a:off x="2898720" y="4062600"/>
            <a:ext cx="3008520" cy="2557440"/>
          </a:xfrm>
          <a:prstGeom prst="rect">
            <a:avLst/>
          </a:prstGeom>
          <a:ln>
            <a:noFill/>
          </a:ln>
        </p:spPr>
      </p:pic>
      <p:sp>
        <p:nvSpPr>
          <p:cNvPr id="198" name="CustomShape 3"/>
          <p:cNvSpPr/>
          <p:nvPr/>
        </p:nvSpPr>
        <p:spPr>
          <a:xfrm>
            <a:off x="6242760" y="5762520"/>
            <a:ext cx="2581920" cy="363600"/>
          </a:xfrm>
          <a:prstGeom prst="rect">
            <a:avLst/>
          </a:prstGeom>
          <a:noFill/>
          <a:ln>
            <a:noFill/>
          </a:ln>
        </p:spPr>
        <p:style>
          <a:lnRef idx="0"/>
          <a:fillRef idx="0"/>
          <a:effectRef idx="0"/>
          <a:fontRef idx="minor"/>
        </p:style>
        <p:txBody>
          <a:bodyPr wrap="none" lIns="90000" rIns="90000" tIns="45000" bIns="45000"/>
          <a:p>
            <a:pPr>
              <a:lnSpc>
                <a:spcPct val="130000"/>
              </a:lnSpc>
            </a:pPr>
            <a:r>
              <a:rPr b="1" lang="en-US" sz="1800" spc="-1" strike="noStrike">
                <a:solidFill>
                  <a:srgbClr val="00a1c7"/>
                </a:solidFill>
                <a:uFill>
                  <a:solidFill>
                    <a:srgbClr val="ffffff"/>
                  </a:solidFill>
                </a:uFill>
                <a:latin typeface="Arial"/>
                <a:ea typeface="Microsoft YaHei"/>
              </a:rPr>
              <a:t>And, Mouse Detection</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TESTING AND DEBUGGING</a:t>
            </a:r>
            <a:endParaRPr b="0" lang="en-US" sz="1800" spc="-1" strike="noStrike">
              <a:solidFill>
                <a:srgbClr val="000000"/>
              </a:solidFill>
              <a:uFill>
                <a:solidFill>
                  <a:srgbClr val="ffffff"/>
                </a:solidFill>
              </a:uFill>
              <a:latin typeface="Arial"/>
            </a:endParaRPr>
          </a:p>
        </p:txBody>
      </p:sp>
      <p:pic>
        <p:nvPicPr>
          <p:cNvPr id="200" name="Content Placeholder 4" descr=""/>
          <p:cNvPicPr/>
          <p:nvPr/>
        </p:nvPicPr>
        <p:blipFill>
          <a:blip r:embed="rId1"/>
          <a:stretch/>
        </p:blipFill>
        <p:spPr>
          <a:xfrm>
            <a:off x="383040" y="1127880"/>
            <a:ext cx="8132400" cy="5330160"/>
          </a:xfrm>
          <a:prstGeom prst="rect">
            <a:avLst/>
          </a:prstGeom>
          <a:ln w="9360">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IMPLEMENTATION</a:t>
            </a:r>
            <a:endParaRPr b="0" lang="en-US" sz="1800" spc="-1" strike="noStrike">
              <a:solidFill>
                <a:srgbClr val="000000"/>
              </a:solidFill>
              <a:uFill>
                <a:solidFill>
                  <a:srgbClr val="ffffff"/>
                </a:solidFill>
              </a:uFill>
              <a:latin typeface="Arial"/>
            </a:endParaRPr>
          </a:p>
        </p:txBody>
      </p:sp>
      <p:sp>
        <p:nvSpPr>
          <p:cNvPr id="202"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Entertainment purpose</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2"/>
              </a:buBlip>
            </a:pPr>
            <a:r>
              <a:rPr b="1" lang="en-US" sz="2000" spc="-1" strike="noStrike">
                <a:solidFill>
                  <a:srgbClr val="007995"/>
                </a:solidFill>
                <a:uFill>
                  <a:solidFill>
                    <a:srgbClr val="ffffff"/>
                  </a:solidFill>
                </a:uFill>
                <a:latin typeface="Arial"/>
                <a:ea typeface="幼圆"/>
              </a:rPr>
              <a:t>Socialization purpose</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3"/>
              </a:buBlip>
            </a:pPr>
            <a:r>
              <a:rPr b="1" lang="en-US" sz="2000" spc="-1" strike="noStrike">
                <a:solidFill>
                  <a:srgbClr val="007995"/>
                </a:solidFill>
                <a:uFill>
                  <a:solidFill>
                    <a:srgbClr val="ffffff"/>
                  </a:solidFill>
                </a:uFill>
                <a:latin typeface="Arial"/>
                <a:ea typeface="幼圆"/>
              </a:rPr>
              <a:t>For future reference</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83560" y="180000"/>
            <a:ext cx="7818840" cy="53280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TOOLS USED</a:t>
            </a:r>
            <a:endParaRPr b="0" lang="en-US" sz="1800" spc="-1" strike="noStrike">
              <a:solidFill>
                <a:srgbClr val="000000"/>
              </a:solidFill>
              <a:uFill>
                <a:solidFill>
                  <a:srgbClr val="ffffff"/>
                </a:solidFill>
              </a:uFill>
              <a:latin typeface="Arial"/>
            </a:endParaRPr>
          </a:p>
        </p:txBody>
      </p:sp>
      <p:sp>
        <p:nvSpPr>
          <p:cNvPr id="204" name="CustomShape 2"/>
          <p:cNvSpPr/>
          <p:nvPr/>
        </p:nvSpPr>
        <p:spPr>
          <a:xfrm>
            <a:off x="583560" y="1323720"/>
            <a:ext cx="7818840" cy="4901400"/>
          </a:xfrm>
          <a:prstGeom prst="rect">
            <a:avLst/>
          </a:prstGeom>
          <a:noFill/>
          <a:ln w="9360">
            <a:noFill/>
          </a:ln>
        </p:spPr>
        <p:style>
          <a:lnRef idx="0"/>
          <a:fillRef idx="0"/>
          <a:effectRef idx="0"/>
          <a:fontRef idx="minor"/>
        </p:style>
        <p:txBody>
          <a:bodyPr lIns="90000" rIns="90000" tIns="45000" bIns="45000"/>
          <a:p>
            <a:pPr marL="514440" indent="-513000" algn="just">
              <a:lnSpc>
                <a:spcPct val="100000"/>
              </a:lnSpc>
              <a:spcBef>
                <a:spcPts val="1800"/>
              </a:spcBef>
              <a:buBlip>
                <a:blip r:embed="rId1"/>
              </a:buBlip>
            </a:pPr>
            <a:r>
              <a:rPr b="0" lang="en-US" sz="2800" spc="-1" strike="noStrike">
                <a:solidFill>
                  <a:srgbClr val="00a1c7"/>
                </a:solidFill>
                <a:uFill>
                  <a:solidFill>
                    <a:srgbClr val="ffffff"/>
                  </a:solidFill>
                </a:uFill>
                <a:latin typeface="Arial"/>
                <a:ea typeface="楷体"/>
              </a:rPr>
              <a:t>CodeBlocks</a:t>
            </a:r>
            <a:endParaRPr b="0" lang="en-US" sz="1800" spc="-1" strike="noStrike">
              <a:solidFill>
                <a:srgbClr val="000000"/>
              </a:solidFill>
              <a:uFill>
                <a:solidFill>
                  <a:srgbClr val="ffffff"/>
                </a:solidFill>
              </a:uFill>
              <a:latin typeface="Arial"/>
            </a:endParaRPr>
          </a:p>
          <a:p>
            <a:pPr marL="514440" indent="-513000" algn="just">
              <a:lnSpc>
                <a:spcPct val="100000"/>
              </a:lnSpc>
              <a:spcBef>
                <a:spcPts val="1800"/>
              </a:spcBef>
              <a:buBlip>
                <a:blip r:embed="rId2"/>
              </a:buBlip>
            </a:pPr>
            <a:r>
              <a:rPr b="0" lang="en-US" sz="2800" spc="-1" strike="noStrike">
                <a:solidFill>
                  <a:srgbClr val="00a1c7"/>
                </a:solidFill>
                <a:uFill>
                  <a:solidFill>
                    <a:srgbClr val="ffffff"/>
                  </a:solidFill>
                </a:uFill>
                <a:latin typeface="Arial"/>
                <a:ea typeface="楷体"/>
              </a:rPr>
              <a:t>MS Paint</a:t>
            </a:r>
            <a:endParaRPr b="0" lang="en-US" sz="1800" spc="-1" strike="noStrike">
              <a:solidFill>
                <a:srgbClr val="000000"/>
              </a:solidFill>
              <a:uFill>
                <a:solidFill>
                  <a:srgbClr val="ffffff"/>
                </a:solidFill>
              </a:uFill>
              <a:latin typeface="Arial"/>
            </a:endParaRPr>
          </a:p>
          <a:p>
            <a:pPr marL="514440" indent="-513000" algn="just">
              <a:lnSpc>
                <a:spcPct val="100000"/>
              </a:lnSpc>
              <a:spcBef>
                <a:spcPts val="1800"/>
              </a:spcBef>
              <a:buBlip>
                <a:blip r:embed="rId3"/>
              </a:buBlip>
            </a:pPr>
            <a:r>
              <a:rPr b="0" lang="en-US" sz="2800" spc="-1" strike="noStrike">
                <a:solidFill>
                  <a:srgbClr val="00a1c7"/>
                </a:solidFill>
                <a:uFill>
                  <a:solidFill>
                    <a:srgbClr val="ffffff"/>
                  </a:solidFill>
                </a:uFill>
                <a:latin typeface="Arial"/>
                <a:ea typeface="楷体"/>
              </a:rPr>
              <a:t>Atom text editor</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TOOLS USED</a:t>
            </a:r>
            <a:endParaRPr b="0" lang="en-US" sz="1800" spc="-1" strike="noStrike">
              <a:solidFill>
                <a:srgbClr val="000000"/>
              </a:solidFill>
              <a:uFill>
                <a:solidFill>
                  <a:srgbClr val="ffffff"/>
                </a:solidFill>
              </a:uFill>
              <a:latin typeface="Arial"/>
            </a:endParaRPr>
          </a:p>
        </p:txBody>
      </p:sp>
      <p:sp>
        <p:nvSpPr>
          <p:cNvPr id="206" name="CustomShape 2"/>
          <p:cNvSpPr/>
          <p:nvPr/>
        </p:nvSpPr>
        <p:spPr>
          <a:xfrm>
            <a:off x="498600" y="1244520"/>
            <a:ext cx="821052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CodeBlocks</a:t>
            </a:r>
            <a:endParaRPr b="0" lang="en-US" sz="1800" spc="-1" strike="noStrike">
              <a:solidFill>
                <a:srgbClr val="000000"/>
              </a:solidFill>
              <a:uFill>
                <a:solidFill>
                  <a:srgbClr val="ffffff"/>
                </a:solidFill>
              </a:uFill>
              <a:latin typeface="Arial"/>
            </a:endParaRPr>
          </a:p>
        </p:txBody>
      </p:sp>
      <p:pic>
        <p:nvPicPr>
          <p:cNvPr id="207" name="Content Placeholder 1" descr=""/>
          <p:cNvPicPr/>
          <p:nvPr/>
        </p:nvPicPr>
        <p:blipFill>
          <a:blip r:embed="rId2"/>
          <a:stretch/>
        </p:blipFill>
        <p:spPr>
          <a:xfrm>
            <a:off x="770760" y="1842120"/>
            <a:ext cx="7270560" cy="4333680"/>
          </a:xfrm>
          <a:prstGeom prst="rect">
            <a:avLst/>
          </a:prstGeom>
          <a:ln w="9360">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TOOLS USED</a:t>
            </a:r>
            <a:endParaRPr b="0" lang="en-US" sz="1800" spc="-1" strike="noStrike">
              <a:solidFill>
                <a:srgbClr val="000000"/>
              </a:solidFill>
              <a:uFill>
                <a:solidFill>
                  <a:srgbClr val="ffffff"/>
                </a:solidFill>
              </a:uFill>
              <a:latin typeface="Arial"/>
            </a:endParaRPr>
          </a:p>
        </p:txBody>
      </p:sp>
      <p:sp>
        <p:nvSpPr>
          <p:cNvPr id="209" name="CustomShape 2"/>
          <p:cNvSpPr/>
          <p:nvPr/>
        </p:nvSpPr>
        <p:spPr>
          <a:xfrm>
            <a:off x="498600" y="1244520"/>
            <a:ext cx="821052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MS Paint</a:t>
            </a:r>
            <a:endParaRPr b="0" lang="en-US" sz="1800" spc="-1" strike="noStrike">
              <a:solidFill>
                <a:srgbClr val="000000"/>
              </a:solidFill>
              <a:uFill>
                <a:solidFill>
                  <a:srgbClr val="ffffff"/>
                </a:solidFill>
              </a:uFill>
              <a:latin typeface="Arial"/>
            </a:endParaRPr>
          </a:p>
        </p:txBody>
      </p:sp>
      <p:pic>
        <p:nvPicPr>
          <p:cNvPr id="210" name="Content Placeholder 3" descr=""/>
          <p:cNvPicPr/>
          <p:nvPr/>
        </p:nvPicPr>
        <p:blipFill>
          <a:blip r:embed="rId2"/>
          <a:stretch/>
        </p:blipFill>
        <p:spPr>
          <a:xfrm>
            <a:off x="1049760" y="1646640"/>
            <a:ext cx="7017120" cy="4729320"/>
          </a:xfrm>
          <a:prstGeom prst="rect">
            <a:avLst/>
          </a:prstGeom>
          <a:ln w="9360">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365760" y="914400"/>
            <a:ext cx="1959120" cy="3976560"/>
          </a:xfrm>
          <a:prstGeom prst="rect">
            <a:avLst/>
          </a:prstGeom>
          <a:noFill/>
          <a:ln>
            <a:noFill/>
          </a:ln>
        </p:spPr>
        <p:style>
          <a:lnRef idx="0"/>
          <a:fillRef idx="0"/>
          <a:effectRef idx="0"/>
          <a:fontRef idx="minor"/>
        </p:style>
        <p:txBody>
          <a:bodyPr lIns="0" rIns="0" tIns="0" bIns="0"/>
          <a:p>
            <a:pPr marL="432000" indent="-323640">
              <a:lnSpc>
                <a:spcPct val="100000"/>
              </a:lnSpc>
              <a:spcBef>
                <a:spcPts val="1417"/>
              </a:spcBef>
              <a:buClr>
                <a:srgbClr val="000000"/>
              </a:buClr>
              <a:buSzPct val="45000"/>
              <a:buFont typeface="Wingdings" charset="2"/>
              <a:buChar char=""/>
            </a:pPr>
            <a:r>
              <a:rPr b="0" lang="en-US" sz="3200" spc="-1" strike="noStrike">
                <a:solidFill>
                  <a:srgbClr val="000000"/>
                </a:solidFill>
                <a:uFill>
                  <a:solidFill>
                    <a:srgbClr val="ffffff"/>
                  </a:solidFill>
                </a:uFill>
                <a:latin typeface="Arial"/>
              </a:rPr>
              <a:t>Atom</a:t>
            </a:r>
            <a:endParaRPr b="0" lang="en-US" sz="1800" spc="-1" strike="noStrike">
              <a:solidFill>
                <a:srgbClr val="000000"/>
              </a:solidFill>
              <a:uFill>
                <a:solidFill>
                  <a:srgbClr val="ffffff"/>
                </a:solidFill>
              </a:uFill>
              <a:latin typeface="Arial"/>
            </a:endParaRPr>
          </a:p>
        </p:txBody>
      </p:sp>
      <p:pic>
        <p:nvPicPr>
          <p:cNvPr id="212" name="" descr=""/>
          <p:cNvPicPr/>
          <p:nvPr/>
        </p:nvPicPr>
        <p:blipFill>
          <a:blip r:embed="rId1"/>
          <a:stretch/>
        </p:blipFill>
        <p:spPr>
          <a:xfrm>
            <a:off x="426960" y="1418040"/>
            <a:ext cx="7619400" cy="507384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LIBRARIES USED</a:t>
            </a:r>
            <a:endParaRPr b="0" lang="en-US" sz="1800" spc="-1" strike="noStrike">
              <a:solidFill>
                <a:srgbClr val="000000"/>
              </a:solidFill>
              <a:uFill>
                <a:solidFill>
                  <a:srgbClr val="ffffff"/>
                </a:solidFill>
              </a:uFill>
              <a:latin typeface="Arial"/>
            </a:endParaRPr>
          </a:p>
        </p:txBody>
      </p:sp>
      <p:sp>
        <p:nvSpPr>
          <p:cNvPr id="214" name="CustomShape 2"/>
          <p:cNvSpPr/>
          <p:nvPr/>
        </p:nvSpPr>
        <p:spPr>
          <a:xfrm>
            <a:off x="300240" y="1244520"/>
            <a:ext cx="840852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SFML</a:t>
            </a:r>
            <a:endParaRPr b="0" lang="en-US" sz="1800" spc="-1" strike="noStrike">
              <a:solidFill>
                <a:srgbClr val="000000"/>
              </a:solidFill>
              <a:uFill>
                <a:solidFill>
                  <a:srgbClr val="ffffff"/>
                </a:solidFill>
              </a:uFill>
              <a:latin typeface="Arial"/>
            </a:endParaRPr>
          </a:p>
        </p:txBody>
      </p:sp>
      <p:pic>
        <p:nvPicPr>
          <p:cNvPr id="215" name="Content Placeholder 1" descr=""/>
          <p:cNvPicPr/>
          <p:nvPr/>
        </p:nvPicPr>
        <p:blipFill>
          <a:blip r:embed="rId2"/>
          <a:stretch/>
        </p:blipFill>
        <p:spPr>
          <a:xfrm>
            <a:off x="466200" y="1843920"/>
            <a:ext cx="7920720" cy="4885560"/>
          </a:xfrm>
          <a:prstGeom prst="rect">
            <a:avLst/>
          </a:prstGeom>
          <a:ln w="9360">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INTRODUCTION</a:t>
            </a:r>
            <a:endParaRPr b="0" lang="en-US" sz="1800" spc="-1" strike="noStrike">
              <a:solidFill>
                <a:srgbClr val="000000"/>
              </a:solidFill>
              <a:uFill>
                <a:solidFill>
                  <a:srgbClr val="ffffff"/>
                </a:solidFill>
              </a:uFill>
              <a:latin typeface="Arial"/>
            </a:endParaRPr>
          </a:p>
        </p:txBody>
      </p:sp>
      <p:sp>
        <p:nvSpPr>
          <p:cNvPr id="165" name="CustomShape 2"/>
          <p:cNvSpPr/>
          <p:nvPr/>
        </p:nvSpPr>
        <p:spPr>
          <a:xfrm>
            <a:off x="552600" y="1244520"/>
            <a:ext cx="8156520" cy="493128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A single player simple snake game is one of the basic games we have ever enjoyed in our java based mobile phones. This game fulfills all the limitations of the traditional snake game in context to sound, graphics, levels ,etc.</a:t>
            </a:r>
            <a:endParaRPr b="0" lang="en-US" sz="1800" spc="-1" strike="noStrike">
              <a:solidFill>
                <a:srgbClr val="000000"/>
              </a:solidFill>
              <a:uFill>
                <a:solidFill>
                  <a:srgbClr val="ffffff"/>
                </a:solidFill>
              </a:uFill>
              <a:latin typeface="Arial"/>
            </a:endParaRPr>
          </a:p>
        </p:txBody>
      </p:sp>
      <p:pic>
        <p:nvPicPr>
          <p:cNvPr id="166" name="" descr=""/>
          <p:cNvPicPr/>
          <p:nvPr/>
        </p:nvPicPr>
        <p:blipFill>
          <a:blip r:embed="rId1"/>
          <a:stretch/>
        </p:blipFill>
        <p:spPr>
          <a:xfrm>
            <a:off x="1404360" y="2743200"/>
            <a:ext cx="5818680" cy="356904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LIMITATIONS AND FUTURE PLANS</a:t>
            </a:r>
            <a:endParaRPr b="0" lang="en-US" sz="1800" spc="-1" strike="noStrike">
              <a:solidFill>
                <a:srgbClr val="000000"/>
              </a:solidFill>
              <a:uFill>
                <a:solidFill>
                  <a:srgbClr val="ffffff"/>
                </a:solidFill>
              </a:uFill>
              <a:latin typeface="Arial"/>
            </a:endParaRPr>
          </a:p>
        </p:txBody>
      </p:sp>
      <p:sp>
        <p:nvSpPr>
          <p:cNvPr id="217"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LIMITATIONS:</a:t>
            </a:r>
            <a:endParaRPr b="0" lang="en-US" sz="1800" spc="-1" strike="noStrike">
              <a:solidFill>
                <a:srgbClr val="000000"/>
              </a:solidFill>
              <a:uFill>
                <a:solidFill>
                  <a:srgbClr val="ffffff"/>
                </a:solidFill>
              </a:uFill>
              <a:latin typeface="Arial"/>
            </a:endParaRPr>
          </a:p>
          <a:p>
            <a:pPr marL="357480" indent="-356040" algn="just">
              <a:lnSpc>
                <a:spcPct val="80000"/>
              </a:lnSpc>
              <a:spcBef>
                <a:spcPts val="1800"/>
              </a:spcBef>
              <a:buBlip>
                <a:blip r:embed="rId1"/>
              </a:buBlip>
            </a:pPr>
            <a:r>
              <a:rPr b="1" lang="en-US" sz="1400" spc="-1" strike="noStrike">
                <a:solidFill>
                  <a:srgbClr val="007995"/>
                </a:solidFill>
                <a:uFill>
                  <a:solidFill>
                    <a:srgbClr val="ffffff"/>
                  </a:solidFill>
                </a:uFill>
                <a:latin typeface="Arial"/>
                <a:ea typeface="幼圆"/>
              </a:rPr>
              <a:t> </a:t>
            </a:r>
            <a:r>
              <a:rPr b="1" lang="en-US" sz="1400" spc="-1" strike="noStrike">
                <a:solidFill>
                  <a:srgbClr val="007995"/>
                </a:solidFill>
                <a:uFill>
                  <a:solidFill>
                    <a:srgbClr val="ffffff"/>
                  </a:solidFill>
                </a:uFill>
                <a:latin typeface="Arial"/>
                <a:ea typeface="幼圆"/>
              </a:rPr>
              <a:t>User can’t choose their snake’s avatar</a:t>
            </a:r>
            <a:endParaRPr b="0" lang="en-US" sz="1800" spc="-1" strike="noStrike">
              <a:solidFill>
                <a:srgbClr val="000000"/>
              </a:solidFill>
              <a:uFill>
                <a:solidFill>
                  <a:srgbClr val="ffffff"/>
                </a:solidFill>
              </a:uFill>
              <a:latin typeface="Arial"/>
            </a:endParaRPr>
          </a:p>
          <a:p>
            <a:pPr marL="357480" indent="-356040" algn="just">
              <a:lnSpc>
                <a:spcPct val="80000"/>
              </a:lnSpc>
              <a:spcBef>
                <a:spcPts val="1800"/>
              </a:spcBef>
              <a:buBlip>
                <a:blip r:embed="rId2"/>
              </a:buBlip>
            </a:pPr>
            <a:r>
              <a:rPr b="1" lang="en-US" sz="1400" spc="-1" strike="noStrike">
                <a:solidFill>
                  <a:srgbClr val="007995"/>
                </a:solidFill>
                <a:uFill>
                  <a:solidFill>
                    <a:srgbClr val="ffffff"/>
                  </a:solidFill>
                </a:uFill>
                <a:latin typeface="Arial"/>
                <a:ea typeface="幼圆"/>
              </a:rPr>
              <a:t> </a:t>
            </a:r>
            <a:r>
              <a:rPr b="1" lang="en-US" sz="1400" spc="-1" strike="noStrike">
                <a:solidFill>
                  <a:srgbClr val="007995"/>
                </a:solidFill>
                <a:uFill>
                  <a:solidFill>
                    <a:srgbClr val="ffffff"/>
                  </a:solidFill>
                </a:uFill>
                <a:latin typeface="Arial"/>
                <a:ea typeface="幼圆"/>
              </a:rPr>
              <a:t>User can’t change the control functionalities.</a:t>
            </a:r>
            <a:endParaRPr b="0" lang="en-US" sz="1800" spc="-1" strike="noStrike">
              <a:solidFill>
                <a:srgbClr val="000000"/>
              </a:solidFill>
              <a:uFill>
                <a:solidFill>
                  <a:srgbClr val="ffffff"/>
                </a:solidFill>
              </a:uFill>
              <a:latin typeface="Arial"/>
            </a:endParaRPr>
          </a:p>
          <a:p>
            <a:pPr marL="357480" indent="-356040" algn="just">
              <a:lnSpc>
                <a:spcPct val="80000"/>
              </a:lnSpc>
              <a:spcBef>
                <a:spcPts val="1800"/>
              </a:spcBef>
              <a:buBlip>
                <a:blip r:embed="rId3"/>
              </a:buBlip>
            </a:pPr>
            <a:r>
              <a:rPr b="1" lang="en-US" sz="1400" spc="-1" strike="noStrike">
                <a:solidFill>
                  <a:srgbClr val="007995"/>
                </a:solidFill>
                <a:uFill>
                  <a:solidFill>
                    <a:srgbClr val="ffffff"/>
                  </a:solidFill>
                </a:uFill>
                <a:latin typeface="Arial"/>
                <a:ea typeface="幼圆"/>
              </a:rPr>
              <a:t> </a:t>
            </a:r>
            <a:r>
              <a:rPr b="1" lang="en-US" sz="1400" spc="-1" strike="noStrike">
                <a:solidFill>
                  <a:srgbClr val="007995"/>
                </a:solidFill>
                <a:uFill>
                  <a:solidFill>
                    <a:srgbClr val="ffffff"/>
                  </a:solidFill>
                </a:uFill>
                <a:latin typeface="Arial"/>
                <a:ea typeface="幼圆"/>
              </a:rPr>
              <a:t>There is no provision of playing multiplayer by the use of internet or hotspot.</a:t>
            </a:r>
            <a:endParaRPr b="0" lang="en-US" sz="1800" spc="-1" strike="noStrike">
              <a:solidFill>
                <a:srgbClr val="000000"/>
              </a:solidFill>
              <a:uFill>
                <a:solidFill>
                  <a:srgbClr val="ffffff"/>
                </a:solidFill>
              </a:uFill>
              <a:latin typeface="Arial"/>
            </a:endParaRPr>
          </a:p>
          <a:p>
            <a:pPr marL="357480" indent="-356040" algn="just">
              <a:lnSpc>
                <a:spcPct val="80000"/>
              </a:lnSpc>
              <a:spcBef>
                <a:spcPts val="1800"/>
              </a:spcBef>
              <a:buBlip>
                <a:blip r:embed="rId4"/>
              </a:buBlip>
            </a:pPr>
            <a:r>
              <a:rPr b="1" lang="en-US" sz="1400" spc="-1" strike="noStrike">
                <a:solidFill>
                  <a:srgbClr val="007995"/>
                </a:solidFill>
                <a:uFill>
                  <a:solidFill>
                    <a:srgbClr val="ffffff"/>
                  </a:solidFill>
                </a:uFill>
                <a:latin typeface="Arial"/>
                <a:ea typeface="幼圆"/>
              </a:rPr>
              <a:t>Also, the idea of recording history records was unsuccessful.</a:t>
            </a:r>
            <a:endParaRPr b="0" lang="en-US"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LIMITATIONS AND FUTURE PLANS</a:t>
            </a:r>
            <a:endParaRPr b="0" lang="en-US" sz="1800" spc="-1" strike="noStrike">
              <a:solidFill>
                <a:srgbClr val="000000"/>
              </a:solidFill>
              <a:uFill>
                <a:solidFill>
                  <a:srgbClr val="ffffff"/>
                </a:solidFill>
              </a:uFill>
              <a:latin typeface="Arial"/>
            </a:endParaRPr>
          </a:p>
        </p:txBody>
      </p:sp>
      <p:sp>
        <p:nvSpPr>
          <p:cNvPr id="219"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marL="216000" indent="-215640" algn="just">
              <a:lnSpc>
                <a:spcPct val="100000"/>
              </a:lnSpc>
              <a:spcBef>
                <a:spcPts val="1800"/>
              </a:spcBef>
              <a:buBlip>
                <a:blip r:embed="rId1"/>
              </a:buBlip>
            </a:pPr>
            <a:r>
              <a:rPr b="1" lang="en-US" sz="1400" spc="-1" strike="noStrike">
                <a:solidFill>
                  <a:srgbClr val="007995"/>
                </a:solidFill>
                <a:uFill>
                  <a:solidFill>
                    <a:srgbClr val="ffffff"/>
                  </a:solidFill>
                </a:uFill>
                <a:latin typeface="Arial"/>
                <a:ea typeface="幼圆"/>
              </a:rPr>
              <a:t>Further Development</a:t>
            </a:r>
            <a:endParaRPr b="0" lang="en-US" sz="1800" spc="-1" strike="noStrike">
              <a:solidFill>
                <a:srgbClr val="000000"/>
              </a:solidFill>
              <a:uFill>
                <a:solidFill>
                  <a:srgbClr val="ffffff"/>
                </a:solidFill>
              </a:uFill>
              <a:latin typeface="Arial"/>
            </a:endParaRPr>
          </a:p>
          <a:p>
            <a:pPr marL="216000" indent="-215640" algn="just">
              <a:lnSpc>
                <a:spcPct val="100000"/>
              </a:lnSpc>
              <a:spcBef>
                <a:spcPts val="1800"/>
              </a:spcBef>
              <a:buBlip>
                <a:blip r:embed="rId2"/>
              </a:buBlip>
            </a:pPr>
            <a:r>
              <a:rPr b="1" lang="en-US" sz="1400" spc="-1" strike="noStrike">
                <a:solidFill>
                  <a:srgbClr val="007995"/>
                </a:solidFill>
                <a:uFill>
                  <a:solidFill>
                    <a:srgbClr val="ffffff"/>
                  </a:solidFill>
                </a:uFill>
                <a:latin typeface="Arial"/>
                <a:ea typeface="幼圆"/>
              </a:rPr>
              <a:t>Updating the game play, by adding some extra features like file handling to save the history records, adding pause feature in the game while alsoi ncreasing some graphical elements.</a:t>
            </a:r>
            <a:endParaRPr b="0" lang="en-US" sz="1800" spc="-1" strike="noStrike">
              <a:solidFill>
                <a:srgbClr val="000000"/>
              </a:solidFill>
              <a:uFill>
                <a:solidFill>
                  <a:srgbClr val="ffffff"/>
                </a:solidFill>
              </a:uFill>
              <a:latin typeface="Arial"/>
            </a:endParaRPr>
          </a:p>
          <a:p>
            <a:pPr marL="216000" indent="-215640" algn="just">
              <a:lnSpc>
                <a:spcPct val="100000"/>
              </a:lnSpc>
              <a:spcBef>
                <a:spcPts val="1800"/>
              </a:spcBef>
              <a:buBlip>
                <a:blip r:embed="rId3"/>
              </a:buBlip>
            </a:pPr>
            <a:r>
              <a:rPr b="1" lang="en-US" sz="1400" spc="-1" strike="noStrike">
                <a:solidFill>
                  <a:srgbClr val="007995"/>
                </a:solidFill>
                <a:uFill>
                  <a:solidFill>
                    <a:srgbClr val="ffffff"/>
                  </a:solidFill>
                </a:uFill>
                <a:latin typeface="Arial"/>
                <a:ea typeface="幼圆"/>
              </a:rPr>
              <a:t> </a:t>
            </a:r>
            <a:r>
              <a:rPr b="1" lang="en-US" sz="1400" spc="-1" strike="noStrike">
                <a:solidFill>
                  <a:srgbClr val="007995"/>
                </a:solidFill>
                <a:uFill>
                  <a:solidFill>
                    <a:srgbClr val="ffffff"/>
                  </a:solidFill>
                </a:uFill>
                <a:latin typeface="Arial"/>
                <a:ea typeface="幼圆"/>
              </a:rPr>
              <a:t>We have thought of adding some extra snake avatars as per the likeness of the user.</a:t>
            </a:r>
            <a:endParaRPr b="0" lang="en-US" sz="1800" spc="-1" strike="noStrike">
              <a:solidFill>
                <a:srgbClr val="000000"/>
              </a:solidFill>
              <a:uFill>
                <a:solidFill>
                  <a:srgbClr val="ffffff"/>
                </a:solidFill>
              </a:uFill>
              <a:latin typeface="Arial"/>
            </a:endParaRPr>
          </a:p>
          <a:p>
            <a:pPr marL="216000" indent="-215640" algn="just">
              <a:lnSpc>
                <a:spcPct val="100000"/>
              </a:lnSpc>
              <a:spcBef>
                <a:spcPts val="1800"/>
              </a:spcBef>
              <a:buBlip>
                <a:blip r:embed="rId4"/>
              </a:buBlip>
            </a:pPr>
            <a:r>
              <a:rPr b="1" lang="en-US" sz="1400" spc="-1" strike="noStrike">
                <a:solidFill>
                  <a:srgbClr val="007995"/>
                </a:solidFill>
                <a:uFill>
                  <a:solidFill>
                    <a:srgbClr val="ffffff"/>
                  </a:solidFill>
                </a:uFill>
                <a:latin typeface="Arial"/>
                <a:ea typeface="幼圆"/>
              </a:rPr>
              <a:t> </a:t>
            </a:r>
            <a:r>
              <a:rPr b="1" lang="en-US" sz="1400" spc="-1" strike="noStrike">
                <a:solidFill>
                  <a:srgbClr val="007995"/>
                </a:solidFill>
                <a:uFill>
                  <a:solidFill>
                    <a:srgbClr val="ffffff"/>
                  </a:solidFill>
                </a:uFill>
                <a:latin typeface="Arial"/>
                <a:ea typeface="幼圆"/>
              </a:rPr>
              <a:t>We have also thought of establishing the online playing through internet hence making our     project ideally suitable to the real gaming world.</a:t>
            </a:r>
            <a:endParaRPr b="0" lang="en-US"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CONCLUSIONS</a:t>
            </a:r>
            <a:endParaRPr b="0" lang="en-US" sz="1800" spc="-1" strike="noStrike">
              <a:solidFill>
                <a:srgbClr val="000000"/>
              </a:solidFill>
              <a:uFill>
                <a:solidFill>
                  <a:srgbClr val="ffffff"/>
                </a:solidFill>
              </a:uFill>
              <a:latin typeface="Arial"/>
            </a:endParaRPr>
          </a:p>
        </p:txBody>
      </p:sp>
      <p:sp>
        <p:nvSpPr>
          <p:cNvPr id="221"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This project game successfully provides a two player experience never found in previous ‘Snake’ games. It also provides three levels with advantages on either sides. However, the project can be improved upon with multiplayer mode, high-score management, controls and choosing different avatars for snakes to add on the user experience. Any recommendations from the users to make the game more entertaining are highly encouraged.</a:t>
            </a:r>
            <a:endParaRPr b="0" lang="en-US"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REFERENCES</a:t>
            </a:r>
            <a:endParaRPr b="0" lang="en-US" sz="1800" spc="-1" strike="noStrike">
              <a:solidFill>
                <a:srgbClr val="000000"/>
              </a:solidFill>
              <a:uFill>
                <a:solidFill>
                  <a:srgbClr val="ffffff"/>
                </a:solidFill>
              </a:uFill>
              <a:latin typeface="Arial"/>
            </a:endParaRPr>
          </a:p>
        </p:txBody>
      </p:sp>
      <p:sp>
        <p:nvSpPr>
          <p:cNvPr id="223"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marL="357480" indent="-3560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www.sfml-dev.org</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2"/>
              </a:buBlip>
            </a:pPr>
            <a:r>
              <a:rPr b="1" lang="en-US" sz="2000" spc="-1" strike="noStrike">
                <a:solidFill>
                  <a:srgbClr val="007995"/>
                </a:solidFill>
                <a:uFill>
                  <a:solidFill>
                    <a:srgbClr val="ffffff"/>
                  </a:solidFill>
                </a:uFill>
                <a:latin typeface="Arial"/>
                <a:ea typeface="幼圆"/>
              </a:rPr>
              <a:t>www.github.com</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3"/>
              </a:buBlip>
            </a:pPr>
            <a:r>
              <a:rPr b="1" lang="en-US" sz="2000" spc="-1" strike="noStrike">
                <a:solidFill>
                  <a:srgbClr val="007995"/>
                </a:solidFill>
                <a:uFill>
                  <a:solidFill>
                    <a:srgbClr val="ffffff"/>
                  </a:solidFill>
                </a:uFill>
                <a:latin typeface="Arial"/>
                <a:ea typeface="幼圆"/>
              </a:rPr>
              <a:t>www.gamecodeschool.com</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4"/>
              </a:buBlip>
            </a:pPr>
            <a:r>
              <a:rPr b="1" lang="en-US" sz="2000" spc="-1" strike="noStrike">
                <a:solidFill>
                  <a:srgbClr val="007995"/>
                </a:solidFill>
                <a:uFill>
                  <a:solidFill>
                    <a:srgbClr val="ffffff"/>
                  </a:solidFill>
                </a:uFill>
                <a:latin typeface="Arial"/>
                <a:ea typeface="幼圆"/>
              </a:rPr>
              <a:t>www.stackoverflow.com</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5"/>
              </a:buBlip>
            </a:pPr>
            <a:r>
              <a:rPr b="1" lang="en-US" sz="2000" spc="-1" strike="noStrike">
                <a:solidFill>
                  <a:srgbClr val="007995"/>
                </a:solidFill>
                <a:uFill>
                  <a:solidFill>
                    <a:srgbClr val="ffffff"/>
                  </a:solidFill>
                </a:uFill>
                <a:latin typeface="Arial"/>
                <a:ea typeface="幼圆"/>
              </a:rPr>
              <a:t>www.cplusplus.com</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6"/>
              </a:buBlip>
            </a:pPr>
            <a:r>
              <a:rPr b="1" lang="en-US" sz="2000" spc="-1" strike="noStrike">
                <a:solidFill>
                  <a:srgbClr val="007995"/>
                </a:solidFill>
                <a:uFill>
                  <a:solidFill>
                    <a:srgbClr val="ffffff"/>
                  </a:solidFill>
                </a:uFill>
                <a:latin typeface="Arial"/>
                <a:ea typeface="幼圆"/>
              </a:rPr>
              <a:t>www.wikipedia.org/wiki/Snake_(video_game)</a:t>
            </a:r>
            <a:endParaRPr b="0" lang="en-US" sz="1800" spc="-1" strike="noStrike">
              <a:solidFill>
                <a:srgbClr val="000000"/>
              </a:solidFill>
              <a:uFill>
                <a:solidFill>
                  <a:srgbClr val="ffffff"/>
                </a:solidFill>
              </a:uFill>
              <a:latin typeface="Arial"/>
            </a:endParaRPr>
          </a:p>
          <a:p>
            <a:pPr marL="357480" indent="-356040" algn="just">
              <a:lnSpc>
                <a:spcPct val="100000"/>
              </a:lnSpc>
              <a:spcBef>
                <a:spcPts val="1800"/>
              </a:spcBef>
              <a:buBlip>
                <a:blip r:embed="rId7"/>
              </a:buBlip>
            </a:pPr>
            <a:r>
              <a:rPr b="1" lang="en-US" sz="2000" spc="-1" strike="noStrike">
                <a:solidFill>
                  <a:srgbClr val="007995"/>
                </a:solidFill>
                <a:uFill>
                  <a:solidFill>
                    <a:srgbClr val="ffffff"/>
                  </a:solidFill>
                </a:uFill>
                <a:latin typeface="Arial"/>
                <a:ea typeface="幼圆"/>
              </a:rPr>
              <a:t>www.peko-step.com/en/tool/alphachannel_en.html</a:t>
            </a:r>
            <a:endParaRPr b="0" lang="en-US" sz="18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554480" y="2926080"/>
            <a:ext cx="7861680" cy="1186560"/>
          </a:xfrm>
          <a:prstGeom prst="rect">
            <a:avLst/>
          </a:prstGeom>
          <a:noFill/>
          <a:ln>
            <a:noFill/>
          </a:ln>
        </p:spPr>
        <p:style>
          <a:lnRef idx="0"/>
          <a:fillRef idx="0"/>
          <a:effectRef idx="0"/>
          <a:fontRef idx="minor"/>
        </p:style>
        <p:txBody>
          <a:bodyPr lIns="90000" rIns="90000" tIns="45000" bIns="45000"/>
          <a:p>
            <a:pPr>
              <a:lnSpc>
                <a:spcPct val="130000"/>
              </a:lnSpc>
            </a:pPr>
            <a:r>
              <a:rPr b="0" lang="en-US" sz="7200" spc="-1" strike="noStrike">
                <a:solidFill>
                  <a:srgbClr val="ff0000"/>
                </a:solidFill>
                <a:uFill>
                  <a:solidFill>
                    <a:srgbClr val="ffffff"/>
                  </a:solidFill>
                </a:uFill>
                <a:latin typeface="Arial"/>
                <a:ea typeface="Microsoft YaHei"/>
              </a:rPr>
              <a:t>THANK YOU!</a:t>
            </a:r>
            <a:endParaRPr b="0" lang="en-US"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OBJECTIVES</a:t>
            </a:r>
            <a:endParaRPr b="0" lang="en-US" sz="1800" spc="-1" strike="noStrike">
              <a:solidFill>
                <a:srgbClr val="000000"/>
              </a:solidFill>
              <a:uFill>
                <a:solidFill>
                  <a:srgbClr val="ffffff"/>
                </a:solidFill>
              </a:uFill>
              <a:latin typeface="Arial"/>
            </a:endParaRPr>
          </a:p>
        </p:txBody>
      </p:sp>
      <p:sp>
        <p:nvSpPr>
          <p:cNvPr id="168" name="CustomShape 2"/>
          <p:cNvSpPr/>
          <p:nvPr/>
        </p:nvSpPr>
        <p:spPr>
          <a:xfrm>
            <a:off x="392040" y="1058760"/>
            <a:ext cx="8350560" cy="512460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We started off with some general objectives:</a:t>
            </a:r>
            <a:endParaRPr b="0" lang="en-US" sz="1800" spc="-1" strike="noStrike">
              <a:solidFill>
                <a:srgbClr val="000000"/>
              </a:solidFill>
              <a:uFill>
                <a:solidFill>
                  <a:srgbClr val="ffffff"/>
                </a:solidFill>
              </a:uFill>
              <a:latin typeface="Arial"/>
            </a:endParaRPr>
          </a:p>
          <a:p>
            <a:pPr marL="720" indent="-2156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 </a:t>
            </a:r>
            <a:r>
              <a:rPr b="1" lang="en-US" sz="2000" spc="-1" strike="noStrike">
                <a:solidFill>
                  <a:srgbClr val="007995"/>
                </a:solidFill>
                <a:uFill>
                  <a:solidFill>
                    <a:srgbClr val="ffffff"/>
                  </a:solidFill>
                </a:uFill>
                <a:latin typeface="Arial"/>
                <a:ea typeface="幼圆"/>
              </a:rPr>
              <a:t>To create a snake game that will have all the functionality of              traditional snake games.</a:t>
            </a:r>
            <a:endParaRPr b="0" lang="en-US" sz="1800" spc="-1" strike="noStrike">
              <a:solidFill>
                <a:srgbClr val="000000"/>
              </a:solidFill>
              <a:uFill>
                <a:solidFill>
                  <a:srgbClr val="ffffff"/>
                </a:solidFill>
              </a:uFill>
              <a:latin typeface="Arial"/>
            </a:endParaRPr>
          </a:p>
          <a:p>
            <a:pPr marL="720" indent="-215640" algn="just">
              <a:lnSpc>
                <a:spcPct val="100000"/>
              </a:lnSpc>
              <a:spcBef>
                <a:spcPts val="1800"/>
              </a:spcBef>
              <a:buBlip>
                <a:blip r:embed="rId2"/>
              </a:buBlip>
            </a:pPr>
            <a:r>
              <a:rPr b="1" lang="en-US" sz="2000" spc="-1" strike="noStrike">
                <a:solidFill>
                  <a:srgbClr val="007995"/>
                </a:solidFill>
                <a:uFill>
                  <a:solidFill>
                    <a:srgbClr val="ffffff"/>
                  </a:solidFill>
                </a:uFill>
                <a:latin typeface="Arial"/>
                <a:ea typeface="幼圆"/>
              </a:rPr>
              <a:t> </a:t>
            </a:r>
            <a:r>
              <a:rPr b="1" lang="en-US" sz="2000" spc="-1" strike="noStrike">
                <a:solidFill>
                  <a:srgbClr val="007995"/>
                </a:solidFill>
                <a:uFill>
                  <a:solidFill>
                    <a:srgbClr val="ffffff"/>
                  </a:solidFill>
                </a:uFill>
                <a:latin typeface="Arial"/>
                <a:ea typeface="幼圆"/>
              </a:rPr>
              <a:t>Enhance graphics, sound, levels and user interface.</a:t>
            </a:r>
            <a:endParaRPr b="0" lang="en-US" sz="1800" spc="-1" strike="noStrike">
              <a:solidFill>
                <a:srgbClr val="000000"/>
              </a:solidFill>
              <a:uFill>
                <a:solidFill>
                  <a:srgbClr val="ffffff"/>
                </a:solidFill>
              </a:uFill>
              <a:latin typeface="Arial"/>
            </a:endParaRPr>
          </a:p>
          <a:p>
            <a:pPr marL="720" indent="-215640" algn="just">
              <a:lnSpc>
                <a:spcPct val="100000"/>
              </a:lnSpc>
              <a:spcBef>
                <a:spcPts val="1800"/>
              </a:spcBef>
              <a:buBlip>
                <a:blip r:embed="rId3"/>
              </a:buBlip>
            </a:pPr>
            <a:r>
              <a:rPr b="1" lang="en-US" sz="2000" spc="-1" strike="noStrike">
                <a:solidFill>
                  <a:srgbClr val="007995"/>
                </a:solidFill>
                <a:uFill>
                  <a:solidFill>
                    <a:srgbClr val="ffffff"/>
                  </a:solidFill>
                </a:uFill>
                <a:latin typeface="Arial"/>
                <a:ea typeface="幼圆"/>
              </a:rPr>
              <a:t> </a:t>
            </a:r>
            <a:r>
              <a:rPr b="1" lang="en-US" sz="2000" spc="-1" strike="noStrike">
                <a:solidFill>
                  <a:srgbClr val="007995"/>
                </a:solidFill>
                <a:uFill>
                  <a:solidFill>
                    <a:srgbClr val="ffffff"/>
                  </a:solidFill>
                </a:uFill>
                <a:latin typeface="Arial"/>
                <a:ea typeface="幼圆"/>
              </a:rPr>
              <a:t>Introduce dual player functionality in the game that will allow two    players to play the game throughout the same key board.</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CASE STUDY</a:t>
            </a:r>
            <a:endParaRPr b="0" lang="en-US" sz="1800" spc="-1" strike="noStrike">
              <a:solidFill>
                <a:srgbClr val="000000"/>
              </a:solidFill>
              <a:uFill>
                <a:solidFill>
                  <a:srgbClr val="ffffff"/>
                </a:solidFill>
              </a:uFill>
              <a:latin typeface="Arial"/>
            </a:endParaRPr>
          </a:p>
        </p:txBody>
      </p:sp>
      <p:sp>
        <p:nvSpPr>
          <p:cNvPr id="170" name="CustomShape 2"/>
          <p:cNvSpPr/>
          <p:nvPr/>
        </p:nvSpPr>
        <p:spPr>
          <a:xfrm>
            <a:off x="365760" y="4226040"/>
            <a:ext cx="8778240" cy="253800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1. Traditional Snake game</a:t>
            </a:r>
            <a:endParaRPr b="0" lang="en-US" sz="1800" spc="-1" strike="noStrike">
              <a:solidFill>
                <a:srgbClr val="000000"/>
              </a:solidFill>
              <a:uFill>
                <a:solidFill>
                  <a:srgbClr val="ffffff"/>
                </a:solidFill>
              </a:uFill>
              <a:latin typeface="Arial"/>
            </a:endParaRPr>
          </a:p>
          <a:p>
            <a:pPr marL="171360" indent="-169920" algn="just">
              <a:lnSpc>
                <a:spcPct val="100000"/>
              </a:lnSpc>
              <a:spcBef>
                <a:spcPts val="1800"/>
              </a:spcBef>
              <a:buBlip>
                <a:blip r:embed="rId1"/>
              </a:buBlip>
            </a:pPr>
            <a:r>
              <a:rPr b="1" lang="en-US" sz="1200" spc="-1" strike="noStrike">
                <a:solidFill>
                  <a:srgbClr val="007995"/>
                </a:solidFill>
                <a:uFill>
                  <a:solidFill>
                    <a:srgbClr val="ffffff"/>
                  </a:solidFill>
                </a:uFill>
                <a:latin typeface="Arial"/>
                <a:ea typeface="幼圆"/>
              </a:rPr>
              <a:t> </a:t>
            </a:r>
            <a:r>
              <a:rPr b="1" lang="en-US" sz="1200" spc="-1" strike="noStrike">
                <a:solidFill>
                  <a:srgbClr val="007995"/>
                </a:solidFill>
                <a:uFill>
                  <a:solidFill>
                    <a:srgbClr val="ffffff"/>
                  </a:solidFill>
                </a:uFill>
                <a:latin typeface="Arial"/>
                <a:ea typeface="幼圆"/>
              </a:rPr>
              <a:t>Snake is the common name for a video game concept  where the player maneuvers a line which grows in length,       with the line itself being a primary obstacle.</a:t>
            </a:r>
            <a:endParaRPr b="0" lang="en-US" sz="1800" spc="-1" strike="noStrike">
              <a:solidFill>
                <a:srgbClr val="000000"/>
              </a:solidFill>
              <a:uFill>
                <a:solidFill>
                  <a:srgbClr val="ffffff"/>
                </a:solidFill>
              </a:uFill>
              <a:latin typeface="Arial"/>
            </a:endParaRPr>
          </a:p>
          <a:p>
            <a:pPr marL="171360" indent="-169920" algn="just">
              <a:lnSpc>
                <a:spcPct val="100000"/>
              </a:lnSpc>
              <a:spcBef>
                <a:spcPts val="1800"/>
              </a:spcBef>
              <a:buBlip>
                <a:blip r:embed="rId2"/>
              </a:buBlip>
            </a:pPr>
            <a:r>
              <a:rPr b="1" lang="en-US" sz="1200" spc="-1" strike="noStrike">
                <a:solidFill>
                  <a:srgbClr val="007995"/>
                </a:solidFill>
                <a:uFill>
                  <a:solidFill>
                    <a:srgbClr val="ffffff"/>
                  </a:solidFill>
                </a:uFill>
                <a:latin typeface="Arial"/>
                <a:ea typeface="幼圆"/>
              </a:rPr>
              <a:t>After a variant was preloaded on Nokia mobile phones in 1998, there was a resurgence of interest in the snake concept as it found a larger audience.</a:t>
            </a:r>
            <a:endParaRPr b="0" lang="en-US" sz="1800" spc="-1" strike="noStrike">
              <a:solidFill>
                <a:srgbClr val="000000"/>
              </a:solidFill>
              <a:uFill>
                <a:solidFill>
                  <a:srgbClr val="ffffff"/>
                </a:solidFill>
              </a:uFill>
              <a:latin typeface="Arial"/>
            </a:endParaRPr>
          </a:p>
          <a:p>
            <a:pPr marL="171360" indent="-169920" algn="just">
              <a:lnSpc>
                <a:spcPct val="100000"/>
              </a:lnSpc>
              <a:spcBef>
                <a:spcPts val="1800"/>
              </a:spcBef>
              <a:buBlip>
                <a:blip r:embed="rId3"/>
              </a:buBlip>
            </a:pPr>
            <a:r>
              <a:rPr b="1" lang="en-US" sz="1200" spc="-1" strike="noStrike">
                <a:solidFill>
                  <a:srgbClr val="007995"/>
                </a:solidFill>
                <a:uFill>
                  <a:solidFill>
                    <a:srgbClr val="ffffff"/>
                  </a:solidFill>
                </a:uFill>
                <a:latin typeface="Arial"/>
                <a:ea typeface="幼圆"/>
              </a:rPr>
              <a:t>The game play consists of a player who controls a dot, square, or object on a bordered plane. </a:t>
            </a:r>
            <a:endParaRPr b="0" lang="en-US" sz="1800" spc="-1" strike="noStrike">
              <a:solidFill>
                <a:srgbClr val="000000"/>
              </a:solidFill>
              <a:uFill>
                <a:solidFill>
                  <a:srgbClr val="ffffff"/>
                </a:solidFill>
              </a:uFill>
              <a:latin typeface="Arial"/>
            </a:endParaRPr>
          </a:p>
        </p:txBody>
      </p:sp>
      <p:pic>
        <p:nvPicPr>
          <p:cNvPr id="171" name="Content Placeholder 3" descr=""/>
          <p:cNvPicPr/>
          <p:nvPr/>
        </p:nvPicPr>
        <p:blipFill>
          <a:blip r:embed="rId4"/>
          <a:stretch/>
        </p:blipFill>
        <p:spPr>
          <a:xfrm>
            <a:off x="2334240" y="1024200"/>
            <a:ext cx="4446720" cy="2837160"/>
          </a:xfrm>
          <a:prstGeom prst="rect">
            <a:avLst/>
          </a:prstGeom>
          <a:ln w="9360">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100000"/>
              </a:lnSpc>
            </a:pPr>
            <a:r>
              <a:rPr b="1" lang="en-US" sz="2800" spc="-1" strike="noStrike">
                <a:solidFill>
                  <a:srgbClr val="00a1c7"/>
                </a:solidFill>
                <a:uFill>
                  <a:solidFill>
                    <a:srgbClr val="ffffff"/>
                  </a:solidFill>
                </a:uFill>
                <a:latin typeface="幼圆"/>
                <a:ea typeface="幼圆"/>
              </a:rPr>
              <a:t>CASE STUDY</a:t>
            </a:r>
            <a:endParaRPr b="0" lang="en-US" sz="1800" spc="-1" strike="noStrike">
              <a:solidFill>
                <a:srgbClr val="000000"/>
              </a:solidFill>
              <a:uFill>
                <a:solidFill>
                  <a:srgbClr val="ffffff"/>
                </a:solidFill>
              </a:uFill>
              <a:latin typeface="Arial"/>
            </a:endParaRPr>
          </a:p>
        </p:txBody>
      </p:sp>
      <p:pic>
        <p:nvPicPr>
          <p:cNvPr id="173" name="Content Placeholder 1" descr=""/>
          <p:cNvPicPr/>
          <p:nvPr/>
        </p:nvPicPr>
        <p:blipFill>
          <a:blip r:embed="rId1"/>
          <a:stretch/>
        </p:blipFill>
        <p:spPr>
          <a:xfrm>
            <a:off x="2563560" y="1124640"/>
            <a:ext cx="3808440" cy="2284560"/>
          </a:xfrm>
          <a:prstGeom prst="rect">
            <a:avLst/>
          </a:prstGeom>
          <a:ln w="38160">
            <a:solidFill>
              <a:srgbClr val="ffff00"/>
            </a:solidFill>
            <a:round/>
          </a:ln>
        </p:spPr>
      </p:pic>
      <p:sp>
        <p:nvSpPr>
          <p:cNvPr id="174" name="CustomShape 2"/>
          <p:cNvSpPr/>
          <p:nvPr/>
        </p:nvSpPr>
        <p:spPr>
          <a:xfrm>
            <a:off x="383040" y="4056840"/>
            <a:ext cx="8607240" cy="246348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2. Slither.io</a:t>
            </a:r>
            <a:endParaRPr b="0" lang="en-US" sz="1800" spc="-1" strike="noStrike">
              <a:solidFill>
                <a:srgbClr val="000000"/>
              </a:solidFill>
              <a:uFill>
                <a:solidFill>
                  <a:srgbClr val="ffffff"/>
                </a:solidFill>
              </a:uFill>
              <a:latin typeface="Arial"/>
            </a:endParaRPr>
          </a:p>
          <a:p>
            <a:pPr algn="just">
              <a:lnSpc>
                <a:spcPct val="100000"/>
              </a:lnSpc>
              <a:spcBef>
                <a:spcPts val="1800"/>
              </a:spcBef>
            </a:pPr>
            <a:r>
              <a:rPr b="1" lang="en-US" sz="1000" spc="-1" strike="noStrike">
                <a:solidFill>
                  <a:srgbClr val="007995"/>
                </a:solidFill>
                <a:uFill>
                  <a:solidFill>
                    <a:srgbClr val="ffffff"/>
                  </a:solidFill>
                </a:uFill>
                <a:latin typeface="Arial"/>
                <a:ea typeface="幼圆"/>
              </a:rPr>
              <a:t>It is a massively multiplayer browser game developed by  Steve Howse</a:t>
            </a:r>
            <a:endParaRPr b="0" lang="en-US" sz="1800" spc="-1" strike="noStrike">
              <a:solidFill>
                <a:srgbClr val="000000"/>
              </a:solidFill>
              <a:uFill>
                <a:solidFill>
                  <a:srgbClr val="ffffff"/>
                </a:solidFill>
              </a:uFill>
              <a:latin typeface="Arial"/>
            </a:endParaRPr>
          </a:p>
          <a:p>
            <a:pPr algn="just">
              <a:lnSpc>
                <a:spcPct val="100000"/>
              </a:lnSpc>
              <a:spcBef>
                <a:spcPts val="1800"/>
              </a:spcBef>
            </a:pPr>
            <a:r>
              <a:rPr b="1" lang="en-US" sz="1000" spc="-1" strike="noStrike">
                <a:solidFill>
                  <a:srgbClr val="007995"/>
                </a:solidFill>
                <a:uFill>
                  <a:solidFill>
                    <a:srgbClr val="ffffff"/>
                  </a:solidFill>
                </a:uFill>
                <a:latin typeface="Arial"/>
                <a:ea typeface="幼圆"/>
              </a:rPr>
              <a:t>The objective of the game is to control and move a snake around a colored area, eat pellets to gain mass, defeat and consume other players to grow the biggest and longest in the game.</a:t>
            </a:r>
            <a:endParaRPr b="0" lang="en-US" sz="1800" spc="-1" strike="noStrike">
              <a:solidFill>
                <a:srgbClr val="000000"/>
              </a:solidFill>
              <a:uFill>
                <a:solidFill>
                  <a:srgbClr val="ffffff"/>
                </a:solidFill>
              </a:uFill>
              <a:latin typeface="Arial"/>
            </a:endParaRPr>
          </a:p>
          <a:p>
            <a:pPr algn="just">
              <a:lnSpc>
                <a:spcPct val="100000"/>
              </a:lnSpc>
              <a:spcBef>
                <a:spcPts val="1800"/>
              </a:spcBef>
            </a:pPr>
            <a:r>
              <a:rPr b="1" lang="en-US" sz="1000" spc="-1" strike="noStrike">
                <a:solidFill>
                  <a:srgbClr val="007995"/>
                </a:solidFill>
                <a:uFill>
                  <a:solidFill>
                    <a:srgbClr val="ffffff"/>
                  </a:solidFill>
                </a:uFill>
                <a:latin typeface="Arial"/>
                <a:ea typeface="幼圆"/>
              </a:rPr>
              <a:t>Pellets also spawn from other snake avatars. </a:t>
            </a:r>
            <a:endParaRPr b="0" lang="en-US" sz="1800" spc="-1" strike="noStrike">
              <a:solidFill>
                <a:srgbClr val="000000"/>
              </a:solidFill>
              <a:uFill>
                <a:solidFill>
                  <a:srgbClr val="ffffff"/>
                </a:solidFill>
              </a:uFill>
              <a:latin typeface="Arial"/>
            </a:endParaRPr>
          </a:p>
          <a:p>
            <a:pPr algn="just">
              <a:lnSpc>
                <a:spcPct val="100000"/>
              </a:lnSpc>
              <a:spcBef>
                <a:spcPts val="1800"/>
              </a:spcBef>
            </a:pPr>
            <a:r>
              <a:rPr b="1" lang="en-US" sz="1000" spc="-1" strike="noStrike">
                <a:solidFill>
                  <a:srgbClr val="007995"/>
                </a:solidFill>
                <a:uFill>
                  <a:solidFill>
                    <a:srgbClr val="ffffff"/>
                  </a:solidFill>
                </a:uFill>
                <a:latin typeface="Arial"/>
                <a:ea typeface="幼圆"/>
              </a:rPr>
              <a:t>There is a border that confines avatars within the circular game board.</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INITIAL DESIGN</a:t>
            </a:r>
            <a:endParaRPr b="0" lang="en-US" sz="1800" spc="-1" strike="noStrike">
              <a:solidFill>
                <a:srgbClr val="000000"/>
              </a:solidFill>
              <a:uFill>
                <a:solidFill>
                  <a:srgbClr val="ffffff"/>
                </a:solidFill>
              </a:uFill>
              <a:latin typeface="Arial"/>
            </a:endParaRPr>
          </a:p>
        </p:txBody>
      </p:sp>
      <p:sp>
        <p:nvSpPr>
          <p:cNvPr id="176" name="CustomShape 2"/>
          <p:cNvSpPr/>
          <p:nvPr/>
        </p:nvSpPr>
        <p:spPr>
          <a:xfrm>
            <a:off x="288720" y="1011960"/>
            <a:ext cx="8397720" cy="584568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Design</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1"/>
              </a:buBlip>
            </a:pPr>
            <a:r>
              <a:rPr b="1" lang="en-US" sz="2000" spc="-1" strike="noStrike">
                <a:solidFill>
                  <a:srgbClr val="007995"/>
                </a:solidFill>
                <a:uFill>
                  <a:solidFill>
                    <a:srgbClr val="ffffff"/>
                  </a:solidFill>
                </a:uFill>
                <a:latin typeface="Arial"/>
                <a:ea typeface="幼圆"/>
              </a:rPr>
              <a:t>A window that has GUI that has three options: Play, Help And Quit.</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2"/>
              </a:buBlip>
            </a:pPr>
            <a:r>
              <a:rPr b="1" lang="en-US" sz="2000" spc="-1" strike="noStrike">
                <a:solidFill>
                  <a:srgbClr val="007995"/>
                </a:solidFill>
                <a:uFill>
                  <a:solidFill>
                    <a:srgbClr val="ffffff"/>
                  </a:solidFill>
                </a:uFill>
                <a:latin typeface="Arial"/>
                <a:ea typeface="幼圆"/>
              </a:rPr>
              <a:t>A next window that consists of instructions.</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3"/>
              </a:buBlip>
            </a:pPr>
            <a:r>
              <a:rPr b="1" lang="en-US" sz="2000" spc="-1" strike="noStrike">
                <a:solidFill>
                  <a:srgbClr val="007995"/>
                </a:solidFill>
                <a:uFill>
                  <a:solidFill>
                    <a:srgbClr val="ffffff"/>
                  </a:solidFill>
                </a:uFill>
                <a:latin typeface="Arial"/>
                <a:ea typeface="幼圆"/>
              </a:rPr>
              <a:t>Another window where actual game is played.</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4"/>
              </a:buBlip>
            </a:pPr>
            <a:r>
              <a:rPr b="1" lang="en-US" sz="2000" spc="-1" strike="noStrike">
                <a:solidFill>
                  <a:srgbClr val="007995"/>
                </a:solidFill>
                <a:uFill>
                  <a:solidFill>
                    <a:srgbClr val="ffffff"/>
                  </a:solidFill>
                </a:uFill>
                <a:latin typeface="Arial"/>
                <a:ea typeface="幼圆"/>
              </a:rPr>
              <a:t>Two snakes of different color.</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5"/>
              </a:buBlip>
            </a:pPr>
            <a:r>
              <a:rPr b="1" lang="en-US" sz="2000" spc="-1" strike="noStrike">
                <a:solidFill>
                  <a:srgbClr val="007995"/>
                </a:solidFill>
                <a:uFill>
                  <a:solidFill>
                    <a:srgbClr val="ffffff"/>
                  </a:solidFill>
                </a:uFill>
                <a:latin typeface="Arial"/>
                <a:ea typeface="幼圆"/>
              </a:rPr>
              <a:t>A food to increase length.</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6"/>
              </a:buBlip>
            </a:pPr>
            <a:r>
              <a:rPr b="1" lang="en-US" sz="2000" spc="-1" strike="noStrike">
                <a:solidFill>
                  <a:srgbClr val="007995"/>
                </a:solidFill>
                <a:uFill>
                  <a:solidFill>
                    <a:srgbClr val="ffffff"/>
                  </a:solidFill>
                </a:uFill>
                <a:latin typeface="Arial"/>
                <a:ea typeface="幼圆"/>
              </a:rPr>
              <a:t>Obstacles to kill snakes.</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7"/>
              </a:buBlip>
            </a:pPr>
            <a:r>
              <a:rPr b="1" lang="en-US" sz="2000" spc="-1" strike="noStrike">
                <a:solidFill>
                  <a:srgbClr val="007995"/>
                </a:solidFill>
                <a:uFill>
                  <a:solidFill>
                    <a:srgbClr val="ffffff"/>
                  </a:solidFill>
                </a:uFill>
                <a:latin typeface="Arial"/>
                <a:ea typeface="幼圆"/>
              </a:rPr>
              <a:t>Competitive three levels.</a:t>
            </a:r>
            <a:endParaRPr b="0" lang="en-US" sz="1800" spc="-1" strike="noStrike">
              <a:solidFill>
                <a:srgbClr val="000000"/>
              </a:solidFill>
              <a:uFill>
                <a:solidFill>
                  <a:srgbClr val="ffffff"/>
                </a:solidFill>
              </a:uFill>
              <a:latin typeface="Arial"/>
            </a:endParaRPr>
          </a:p>
          <a:p>
            <a:pPr marL="343080" indent="-341640" algn="just">
              <a:lnSpc>
                <a:spcPct val="100000"/>
              </a:lnSpc>
              <a:spcBef>
                <a:spcPts val="1800"/>
              </a:spcBef>
              <a:buBlip>
                <a:blip r:embed="rId8"/>
              </a:buBlip>
            </a:pPr>
            <a:r>
              <a:rPr b="1" lang="en-US" sz="2000" spc="-1" strike="noStrike">
                <a:solidFill>
                  <a:srgbClr val="007995"/>
                </a:solidFill>
                <a:uFill>
                  <a:solidFill>
                    <a:srgbClr val="ffffff"/>
                  </a:solidFill>
                </a:uFill>
                <a:latin typeface="Arial"/>
                <a:ea typeface="幼圆"/>
              </a:rPr>
              <a:t>In the end, a new window that displays the winner.</a:t>
            </a:r>
            <a:endParaRPr b="0" lang="en-US" sz="1800" spc="-1" strike="noStrike">
              <a:solidFill>
                <a:srgbClr val="000000"/>
              </a:solidFill>
              <a:uFill>
                <a:solidFill>
                  <a:srgbClr val="ffffff"/>
                </a:solidFill>
              </a:uFill>
              <a:latin typeface="Arial"/>
            </a:endParaRPr>
          </a:p>
          <a:p>
            <a:pPr algn="just">
              <a:lnSpc>
                <a:spcPct val="100000"/>
              </a:lnSpc>
              <a:spcBef>
                <a:spcPts val="1800"/>
              </a:spcBef>
            </a:pP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78" name="CustomShape 2"/>
          <p:cNvSpPr/>
          <p:nvPr/>
        </p:nvSpPr>
        <p:spPr>
          <a:xfrm>
            <a:off x="383400" y="1244520"/>
            <a:ext cx="8349480" cy="4931280"/>
          </a:xfrm>
          <a:prstGeom prst="rect">
            <a:avLst/>
          </a:prstGeom>
          <a:noFill/>
          <a:ln w="9360">
            <a:noFill/>
          </a:ln>
        </p:spPr>
        <p:style>
          <a:lnRef idx="0"/>
          <a:fillRef idx="0"/>
          <a:effectRef idx="0"/>
          <a:fontRef idx="minor"/>
        </p:style>
        <p:txBody>
          <a:bodyPr lIns="90000" rIns="90000" tIns="45000" bIns="45000"/>
          <a:p>
            <a:pPr algn="just">
              <a:lnSpc>
                <a:spcPct val="100000"/>
              </a:lnSpc>
              <a:spcBef>
                <a:spcPts val="1800"/>
              </a:spcBef>
            </a:pPr>
            <a:r>
              <a:rPr b="1" lang="en-US" sz="2000" spc="-1" strike="noStrike">
                <a:solidFill>
                  <a:srgbClr val="007995"/>
                </a:solidFill>
                <a:uFill>
                  <a:solidFill>
                    <a:srgbClr val="ffffff"/>
                  </a:solidFill>
                </a:uFill>
                <a:latin typeface="Arial"/>
                <a:ea typeface="幼圆"/>
              </a:rPr>
              <a:t>Primary Development</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Window Making, Fitting One Snake And Food.</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2"/>
              </a:buBlip>
            </a:pPr>
            <a:r>
              <a:rPr b="1" lang="en-US" sz="2000" spc="-1" strike="noStrike">
                <a:solidFill>
                  <a:srgbClr val="007995"/>
                </a:solidFill>
                <a:uFill>
                  <a:solidFill>
                    <a:srgbClr val="ffffff"/>
                  </a:solidFill>
                </a:uFill>
                <a:latin typeface="Arial"/>
                <a:ea typeface="幼圆"/>
              </a:rPr>
              <a:t>Making Two Snakes Of Different Variables Alongside Bugs.</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3"/>
              </a:buBlip>
            </a:pPr>
            <a:r>
              <a:rPr b="1" lang="en-US" sz="2000" spc="-1" strike="noStrike">
                <a:solidFill>
                  <a:srgbClr val="007995"/>
                </a:solidFill>
                <a:uFill>
                  <a:solidFill>
                    <a:srgbClr val="ffffff"/>
                  </a:solidFill>
                </a:uFill>
                <a:latin typeface="Arial"/>
                <a:ea typeface="幼圆"/>
              </a:rPr>
              <a:t>Creating GUI And Sound.</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4"/>
              </a:buBlip>
            </a:pPr>
            <a:r>
              <a:rPr b="1" lang="en-US" sz="2000" spc="-1" strike="noStrike">
                <a:solidFill>
                  <a:srgbClr val="007995"/>
                </a:solidFill>
                <a:uFill>
                  <a:solidFill>
                    <a:srgbClr val="ffffff"/>
                  </a:solidFill>
                </a:uFill>
                <a:latin typeface="Arial"/>
                <a:ea typeface="幼圆"/>
              </a:rPr>
              <a:t>Three Levels.</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5"/>
              </a:buBlip>
            </a:pPr>
            <a:r>
              <a:rPr b="1" lang="en-US" sz="2000" spc="-1" strike="noStrike">
                <a:solidFill>
                  <a:srgbClr val="007995"/>
                </a:solidFill>
                <a:uFill>
                  <a:solidFill>
                    <a:srgbClr val="ffffff"/>
                  </a:solidFill>
                </a:uFill>
                <a:latin typeface="Arial"/>
                <a:ea typeface="幼圆"/>
              </a:rPr>
              <a:t>Winner Window Displaying And Creating Instructions. </a:t>
            </a:r>
            <a:endParaRPr b="0" lang="en-US" sz="1800" spc="-1" strike="noStrike">
              <a:solidFill>
                <a:srgbClr val="000000"/>
              </a:solidFill>
              <a:uFill>
                <a:solidFill>
                  <a:srgbClr val="ffffff"/>
                </a:solidFill>
              </a:uFill>
              <a:latin typeface="Arial"/>
            </a:endParaRPr>
          </a:p>
          <a:p>
            <a:pPr algn="just">
              <a:lnSpc>
                <a:spcPct val="100000"/>
              </a:lnSpc>
              <a:spcBef>
                <a:spcPts val="1800"/>
              </a:spcBef>
            </a:pPr>
            <a:r>
              <a:rPr b="1" lang="en-US" sz="2000" spc="-1" strike="noStrike">
                <a:solidFill>
                  <a:srgbClr val="007995"/>
                </a:solidFill>
                <a:uFill>
                  <a:solidFill>
                    <a:srgbClr val="ffffff"/>
                  </a:solidFill>
                </a:uFill>
                <a:latin typeface="Arial"/>
                <a:ea typeface="幼圆"/>
              </a:rPr>
              <a:t>     </a:t>
            </a:r>
            <a:r>
              <a:rPr b="1" lang="en-US" sz="2000" spc="-1" strike="noStrike">
                <a:solidFill>
                  <a:srgbClr val="007995"/>
                </a:solidFill>
                <a:uFill>
                  <a:solidFill>
                    <a:srgbClr val="ffffff"/>
                  </a:solidFill>
                </a:uFill>
                <a:latin typeface="Arial"/>
                <a:ea typeface="幼圆"/>
              </a:rPr>
              <a:t>Secondary Development</a:t>
            </a:r>
            <a:endParaRPr b="0" lang="en-US" sz="1800" spc="-1" strike="noStrike">
              <a:solidFill>
                <a:srgbClr val="000000"/>
              </a:solidFill>
              <a:uFill>
                <a:solidFill>
                  <a:srgbClr val="ffffff"/>
                </a:solidFill>
              </a:uFill>
              <a:latin typeface="Arial"/>
            </a:endParaRPr>
          </a:p>
          <a:p>
            <a:pPr marL="357480" indent="-356040" algn="just">
              <a:lnSpc>
                <a:spcPct val="110000"/>
              </a:lnSpc>
              <a:spcBef>
                <a:spcPts val="1800"/>
              </a:spcBef>
              <a:buBlip>
                <a:blip r:embed="rId6"/>
              </a:buBlip>
            </a:pPr>
            <a:r>
              <a:rPr b="1" lang="en-US" sz="2000" spc="-1" strike="noStrike">
                <a:solidFill>
                  <a:srgbClr val="007995"/>
                </a:solidFill>
                <a:uFill>
                  <a:solidFill>
                    <a:srgbClr val="ffffff"/>
                  </a:solidFill>
                </a:uFill>
                <a:latin typeface="Arial"/>
                <a:ea typeface="幼圆"/>
              </a:rPr>
              <a:t>Mouse Detection.</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80" name="CustomShape 2"/>
          <p:cNvSpPr/>
          <p:nvPr/>
        </p:nvSpPr>
        <p:spPr>
          <a:xfrm>
            <a:off x="1049760" y="1244520"/>
            <a:ext cx="733680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Window Making, Fitting One Snake And Food.</a:t>
            </a:r>
            <a:endParaRPr b="0" lang="en-US" sz="1800" spc="-1" strike="noStrike">
              <a:solidFill>
                <a:srgbClr val="000000"/>
              </a:solidFill>
              <a:uFill>
                <a:solidFill>
                  <a:srgbClr val="ffffff"/>
                </a:solidFill>
              </a:uFill>
              <a:latin typeface="Arial"/>
            </a:endParaRPr>
          </a:p>
          <a:p>
            <a:pPr algn="just">
              <a:lnSpc>
                <a:spcPct val="100000"/>
              </a:lnSpc>
              <a:spcBef>
                <a:spcPts val="1800"/>
              </a:spcBef>
            </a:pPr>
            <a:endParaRPr b="0" lang="en-US" sz="1800" spc="-1" strike="noStrike">
              <a:solidFill>
                <a:srgbClr val="000000"/>
              </a:solidFill>
              <a:uFill>
                <a:solidFill>
                  <a:srgbClr val="ffffff"/>
                </a:solidFill>
              </a:uFill>
              <a:latin typeface="Arial"/>
            </a:endParaRPr>
          </a:p>
        </p:txBody>
      </p:sp>
      <p:pic>
        <p:nvPicPr>
          <p:cNvPr id="181" name="Content Placeholder 3" descr=""/>
          <p:cNvPicPr/>
          <p:nvPr/>
        </p:nvPicPr>
        <p:blipFill>
          <a:blip r:embed="rId2"/>
          <a:stretch/>
        </p:blipFill>
        <p:spPr>
          <a:xfrm>
            <a:off x="1049760" y="1846080"/>
            <a:ext cx="6365880" cy="4622040"/>
          </a:xfrm>
          <a:prstGeom prst="rect">
            <a:avLst/>
          </a:prstGeom>
          <a:ln w="9360">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82680" y="168120"/>
            <a:ext cx="8350560" cy="490680"/>
          </a:xfrm>
          <a:prstGeom prst="rect">
            <a:avLst/>
          </a:prstGeom>
          <a:noFill/>
          <a:ln w="9360">
            <a:noFill/>
          </a:ln>
        </p:spPr>
        <p:style>
          <a:lnRef idx="0"/>
          <a:fillRef idx="0"/>
          <a:effectRef idx="0"/>
          <a:fontRef idx="minor"/>
        </p:style>
        <p:txBody>
          <a:bodyPr lIns="90000" rIns="90000" tIns="45000" bIns="45000" anchor="b"/>
          <a:p>
            <a:pPr algn="ctr">
              <a:lnSpc>
                <a:spcPct val="90000"/>
              </a:lnSpc>
            </a:pPr>
            <a:r>
              <a:rPr b="1" lang="en-US" sz="3200" spc="-1" strike="noStrike">
                <a:solidFill>
                  <a:srgbClr val="00a1c7"/>
                </a:solidFill>
                <a:uFill>
                  <a:solidFill>
                    <a:srgbClr val="ffffff"/>
                  </a:solidFill>
                </a:uFill>
                <a:latin typeface="幼圆"/>
                <a:ea typeface="幼圆"/>
              </a:rPr>
              <a:t>PROGRAM DEVELOPMENT</a:t>
            </a:r>
            <a:endParaRPr b="0" lang="en-US" sz="1800" spc="-1" strike="noStrike">
              <a:solidFill>
                <a:srgbClr val="000000"/>
              </a:solidFill>
              <a:uFill>
                <a:solidFill>
                  <a:srgbClr val="ffffff"/>
                </a:solidFill>
              </a:uFill>
              <a:latin typeface="Arial"/>
            </a:endParaRPr>
          </a:p>
        </p:txBody>
      </p:sp>
      <p:sp>
        <p:nvSpPr>
          <p:cNvPr id="183" name="CustomShape 2"/>
          <p:cNvSpPr/>
          <p:nvPr/>
        </p:nvSpPr>
        <p:spPr>
          <a:xfrm>
            <a:off x="1049760" y="1244520"/>
            <a:ext cx="7229880" cy="4931280"/>
          </a:xfrm>
          <a:prstGeom prst="rect">
            <a:avLst/>
          </a:prstGeom>
          <a:noFill/>
          <a:ln w="9360">
            <a:noFill/>
          </a:ln>
        </p:spPr>
        <p:style>
          <a:lnRef idx="0"/>
          <a:fillRef idx="0"/>
          <a:effectRef idx="0"/>
          <a:fontRef idx="minor"/>
        </p:style>
        <p:txBody>
          <a:bodyPr lIns="90000" rIns="90000" tIns="45000" bIns="45000"/>
          <a:p>
            <a:pPr marL="357480" indent="-356040" algn="just">
              <a:lnSpc>
                <a:spcPct val="110000"/>
              </a:lnSpc>
              <a:spcBef>
                <a:spcPts val="1800"/>
              </a:spcBef>
              <a:buBlip>
                <a:blip r:embed="rId1"/>
              </a:buBlip>
            </a:pPr>
            <a:r>
              <a:rPr b="1" lang="en-US" sz="2000" spc="-1" strike="noStrike">
                <a:solidFill>
                  <a:srgbClr val="007995"/>
                </a:solidFill>
                <a:uFill>
                  <a:solidFill>
                    <a:srgbClr val="ffffff"/>
                  </a:solidFill>
                </a:uFill>
                <a:latin typeface="Arial"/>
                <a:ea typeface="幼圆"/>
              </a:rPr>
              <a:t>Making Two Snakes Of Different Variables Alongside Bugs.</a:t>
            </a:r>
            <a:endParaRPr b="0" lang="en-US" sz="1800" spc="-1" strike="noStrike">
              <a:solidFill>
                <a:srgbClr val="000000"/>
              </a:solidFill>
              <a:uFill>
                <a:solidFill>
                  <a:srgbClr val="ffffff"/>
                </a:solidFill>
              </a:uFill>
              <a:latin typeface="Arial"/>
            </a:endParaRPr>
          </a:p>
        </p:txBody>
      </p:sp>
      <p:pic>
        <p:nvPicPr>
          <p:cNvPr id="184" name="Content Placeholder 3" descr=""/>
          <p:cNvPicPr/>
          <p:nvPr/>
        </p:nvPicPr>
        <p:blipFill>
          <a:blip r:embed="rId2"/>
          <a:stretch/>
        </p:blipFill>
        <p:spPr>
          <a:xfrm>
            <a:off x="1944360" y="2315160"/>
            <a:ext cx="5078520" cy="4059360"/>
          </a:xfrm>
          <a:prstGeom prst="rect">
            <a:avLst/>
          </a:prstGeom>
          <a:ln w="9360">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A000120140530A03PPBG</Template>
  <TotalTime>53</TotalTime>
  <Application>LibreOffice/5.3.1.2$Linux_X86_64 LibreOffice_project/30m0$Build-2</Application>
  <Words>3820</Words>
  <Paragraphs>140</Paragraphs>
  <Company>Microsoft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2014-06-03T02:52:00Z</dcterms:created>
  <dc:creator>admin</dc:creator>
  <dc:description/>
  <dc:language>en-US</dc:language>
  <cp:lastModifiedBy/>
  <dcterms:modified xsi:type="dcterms:W3CDTF">2017-08-15T10:59:05Z</dcterms:modified>
  <cp:revision>119</cp:revision>
  <dc:subject/>
  <dc:title>fdsa</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
    <vt:lpwstr>ÂÌÉ«Ð¡ÇåÐÂ_A000120140530A03PPBG</vt:lpwstr>
  </property>
  <property fmtid="{D5CDD505-2E9C-101B-9397-08002B2CF9AE}" pid="3" name="???">
    <vt:lpwstr>ÇåÐÂÌïÔ° ÉÌÒµ¿Æ¼¼ 4:3 ÂÌ ÂÌÉ« ·äÎÑ Ô²»· ¿Æ¼¼ ÇåÐÂ V1 ¶àÉ«</vt:lpwstr>
  </property>
  <property fmtid="{D5CDD505-2E9C-101B-9397-08002B2CF9AE}" pid="4" name="????">
    <vt:lpwstr/>
  </property>
  <property fmtid="{D5CDD505-2E9C-101B-9397-08002B2CF9AE}" pid="5" name="AppVersion">
    <vt:lpwstr>14.0000</vt:lpwstr>
  </property>
  <property fmtid="{D5CDD505-2E9C-101B-9397-08002B2CF9AE}" pid="6" name="Company">
    <vt:lpwstr>Microsoft</vt:lpwstr>
  </property>
  <property fmtid="{D5CDD505-2E9C-101B-9397-08002B2CF9AE}" pid="7" name="HiddenSlides">
    <vt:i4>0</vt:i4>
  </property>
  <property fmtid="{D5CDD505-2E9C-101B-9397-08002B2CF9AE}" pid="8" name="HyperlinksChanged">
    <vt:bool>0</vt:bool>
  </property>
  <property fmtid="{D5CDD505-2E9C-101B-9397-08002B2CF9AE}" pid="9" name="KSOProductBuildVer">
    <vt:lpwstr>1033-10.2.0.5908</vt:lpwstr>
  </property>
  <property fmtid="{D5CDD505-2E9C-101B-9397-08002B2CF9AE}" pid="10" name="LinksUpToDate">
    <vt:bool>0</vt:bool>
  </property>
  <property fmtid="{D5CDD505-2E9C-101B-9397-08002B2CF9AE}" pid="11" name="MMClips">
    <vt:i4>0</vt:i4>
  </property>
  <property fmtid="{D5CDD505-2E9C-101B-9397-08002B2CF9AE}" pid="12" name="Notes">
    <vt:i4>2</vt:i4>
  </property>
  <property fmtid="{D5CDD505-2E9C-101B-9397-08002B2CF9AE}" pid="13" name="PresentationFormat">
    <vt:lpwstr>On-screen Show (4:3)</vt:lpwstr>
  </property>
  <property fmtid="{D5CDD505-2E9C-101B-9397-08002B2CF9AE}" pid="14" name="ScaleCrop">
    <vt:bool>0</vt:bool>
  </property>
  <property fmtid="{D5CDD505-2E9C-101B-9397-08002B2CF9AE}" pid="15" name="ShareDoc">
    <vt:bool>0</vt:bool>
  </property>
  <property fmtid="{D5CDD505-2E9C-101B-9397-08002B2CF9AE}" pid="16" name="Slides">
    <vt:i4>24</vt:i4>
  </property>
</Properties>
</file>